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7.xml" ContentType="application/vnd.openxmlformats-officedocument.presentationml.notesSlide+xml"/>
  <Override PartName="/ppt/tags/tag1.xml" ContentType="application/vnd.openxmlformats-officedocument.presentationml.tags+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838" r:id="rId2"/>
    <p:sldMasterId id="2147483857" r:id="rId3"/>
    <p:sldMasterId id="2147483865" r:id="rId4"/>
    <p:sldMasterId id="2147483869" r:id="rId5"/>
    <p:sldMasterId id="2147483881" r:id="rId6"/>
  </p:sldMasterIdLst>
  <p:notesMasterIdLst>
    <p:notesMasterId r:id="rId25"/>
  </p:notesMasterIdLst>
  <p:sldIdLst>
    <p:sldId id="256" r:id="rId7"/>
    <p:sldId id="395" r:id="rId8"/>
    <p:sldId id="2147480218" r:id="rId9"/>
    <p:sldId id="2147469470" r:id="rId10"/>
    <p:sldId id="2147469461" r:id="rId11"/>
    <p:sldId id="2147480220" r:id="rId12"/>
    <p:sldId id="2147480188" r:id="rId13"/>
    <p:sldId id="2147480210" r:id="rId14"/>
    <p:sldId id="2147469463" r:id="rId15"/>
    <p:sldId id="2147480187" r:id="rId16"/>
    <p:sldId id="2147480221" r:id="rId17"/>
    <p:sldId id="2147480222" r:id="rId18"/>
    <p:sldId id="2147480223" r:id="rId19"/>
    <p:sldId id="2147480224" r:id="rId20"/>
    <p:sldId id="2147480226" r:id="rId21"/>
    <p:sldId id="2147480225" r:id="rId22"/>
    <p:sldId id="2147480227" r:id="rId23"/>
    <p:sldId id="381" r:id="rId24"/>
  </p:sldIdLst>
  <p:sldSz cx="15998825" cy="8999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7456C8F-E23E-4F6E-9C21-A4AEC32BC5C5}" v="1117" dt="2024-01-16T18:34:21.529"/>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2" autoAdjust="0"/>
    <p:restoredTop sz="62085" autoAdjust="0"/>
  </p:normalViewPr>
  <p:slideViewPr>
    <p:cSldViewPr snapToGrid="0">
      <p:cViewPr varScale="1">
        <p:scale>
          <a:sx n="63" d="100"/>
          <a:sy n="63" d="100"/>
        </p:scale>
        <p:origin x="1290"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userId="f605f45a-95bc-4d4e-84b7-47abd69f91a2" providerId="ADAL" clId="{C3564F1C-82B1-4CCD-9F22-23BD9937559D}"/>
    <pc:docChg chg="undo custSel delSld modSld">
      <pc:chgData name="Luke" userId="f605f45a-95bc-4d4e-84b7-47abd69f91a2" providerId="ADAL" clId="{C3564F1C-82B1-4CCD-9F22-23BD9937559D}" dt="2023-11-22T07:19:46.827" v="298" actId="1076"/>
      <pc:docMkLst>
        <pc:docMk/>
      </pc:docMkLst>
      <pc:sldChg chg="modSp mod">
        <pc:chgData name="Luke" userId="f605f45a-95bc-4d4e-84b7-47abd69f91a2" providerId="ADAL" clId="{C3564F1C-82B1-4CCD-9F22-23BD9937559D}" dt="2023-11-22T07:19:46.827" v="298" actId="1076"/>
        <pc:sldMkLst>
          <pc:docMk/>
          <pc:sldMk cId="3502716779" sldId="381"/>
        </pc:sldMkLst>
        <pc:picChg chg="mod">
          <ac:chgData name="Luke" userId="f605f45a-95bc-4d4e-84b7-47abd69f91a2" providerId="ADAL" clId="{C3564F1C-82B1-4CCD-9F22-23BD9937559D}" dt="2023-11-22T07:19:46.827" v="298" actId="1076"/>
          <ac:picMkLst>
            <pc:docMk/>
            <pc:sldMk cId="3502716779" sldId="381"/>
            <ac:picMk id="21" creationId="{5ABBCE01-42C8-8905-37CA-9A517EAA58AA}"/>
          </ac:picMkLst>
        </pc:picChg>
      </pc:sldChg>
      <pc:sldChg chg="modSp mod">
        <pc:chgData name="Luke" userId="f605f45a-95bc-4d4e-84b7-47abd69f91a2" providerId="ADAL" clId="{C3564F1C-82B1-4CCD-9F22-23BD9937559D}" dt="2023-11-22T07:03:10.581" v="9" actId="1076"/>
        <pc:sldMkLst>
          <pc:docMk/>
          <pc:sldMk cId="1952278535" sldId="395"/>
        </pc:sldMkLst>
        <pc:spChg chg="mod">
          <ac:chgData name="Luke" userId="f605f45a-95bc-4d4e-84b7-47abd69f91a2" providerId="ADAL" clId="{C3564F1C-82B1-4CCD-9F22-23BD9937559D}" dt="2023-11-22T07:02:52.952" v="2" actId="1076"/>
          <ac:spMkLst>
            <pc:docMk/>
            <pc:sldMk cId="1952278535" sldId="395"/>
            <ac:spMk id="24" creationId="{C5BAAD0B-00C5-A21C-029A-30FB4C597450}"/>
          </ac:spMkLst>
        </pc:spChg>
        <pc:grpChg chg="mod">
          <ac:chgData name="Luke" userId="f605f45a-95bc-4d4e-84b7-47abd69f91a2" providerId="ADAL" clId="{C3564F1C-82B1-4CCD-9F22-23BD9937559D}" dt="2023-11-22T07:02:47.264" v="0" actId="1076"/>
          <ac:grpSpMkLst>
            <pc:docMk/>
            <pc:sldMk cId="1952278535" sldId="395"/>
            <ac:grpSpMk id="3" creationId="{6773A71B-9566-4BD0-DFAB-148CE73E89CF}"/>
          </ac:grpSpMkLst>
        </pc:grpChg>
        <pc:picChg chg="mod">
          <ac:chgData name="Luke" userId="f605f45a-95bc-4d4e-84b7-47abd69f91a2" providerId="ADAL" clId="{C3564F1C-82B1-4CCD-9F22-23BD9937559D}" dt="2023-11-22T07:02:56.825" v="5" actId="1076"/>
          <ac:picMkLst>
            <pc:docMk/>
            <pc:sldMk cId="1952278535" sldId="395"/>
            <ac:picMk id="2" creationId="{899BFC2C-3A6A-B6D4-019B-0310C750AE47}"/>
          </ac:picMkLst>
        </pc:picChg>
        <pc:picChg chg="mod">
          <ac:chgData name="Luke" userId="f605f45a-95bc-4d4e-84b7-47abd69f91a2" providerId="ADAL" clId="{C3564F1C-82B1-4CCD-9F22-23BD9937559D}" dt="2023-11-22T07:03:06.720" v="8" actId="14100"/>
          <ac:picMkLst>
            <pc:docMk/>
            <pc:sldMk cId="1952278535" sldId="395"/>
            <ac:picMk id="7" creationId="{2F175AB3-6697-4366-BB41-9FA8635F9A19}"/>
          </ac:picMkLst>
        </pc:picChg>
        <pc:picChg chg="mod">
          <ac:chgData name="Luke" userId="f605f45a-95bc-4d4e-84b7-47abd69f91a2" providerId="ADAL" clId="{C3564F1C-82B1-4CCD-9F22-23BD9937559D}" dt="2023-11-22T07:02:54.637" v="3" actId="1076"/>
          <ac:picMkLst>
            <pc:docMk/>
            <pc:sldMk cId="1952278535" sldId="395"/>
            <ac:picMk id="15" creationId="{E9427173-2033-01A5-3717-C8950CB47DD7}"/>
          </ac:picMkLst>
        </pc:picChg>
        <pc:picChg chg="mod">
          <ac:chgData name="Luke" userId="f605f45a-95bc-4d4e-84b7-47abd69f91a2" providerId="ADAL" clId="{C3564F1C-82B1-4CCD-9F22-23BD9937559D}" dt="2023-11-22T07:02:50.800" v="1" actId="1076"/>
          <ac:picMkLst>
            <pc:docMk/>
            <pc:sldMk cId="1952278535" sldId="395"/>
            <ac:picMk id="23" creationId="{1ABD9FAC-0F1B-7486-4851-B8CCE5CC7812}"/>
          </ac:picMkLst>
        </pc:picChg>
        <pc:picChg chg="mod">
          <ac:chgData name="Luke" userId="f605f45a-95bc-4d4e-84b7-47abd69f91a2" providerId="ADAL" clId="{C3564F1C-82B1-4CCD-9F22-23BD9937559D}" dt="2023-11-22T07:03:10.581" v="9" actId="1076"/>
          <ac:picMkLst>
            <pc:docMk/>
            <pc:sldMk cId="1952278535" sldId="395"/>
            <ac:picMk id="1028" creationId="{48505BCF-B9BA-E43B-B387-384FA63D9FF8}"/>
          </ac:picMkLst>
        </pc:picChg>
      </pc:sldChg>
      <pc:sldChg chg="modSp mod">
        <pc:chgData name="Luke" userId="f605f45a-95bc-4d4e-84b7-47abd69f91a2" providerId="ADAL" clId="{C3564F1C-82B1-4CCD-9F22-23BD9937559D}" dt="2023-11-22T07:03:22.766" v="11" actId="14100"/>
        <pc:sldMkLst>
          <pc:docMk/>
          <pc:sldMk cId="1607202633" sldId="2147469461"/>
        </pc:sldMkLst>
        <pc:picChg chg="mod">
          <ac:chgData name="Luke" userId="f605f45a-95bc-4d4e-84b7-47abd69f91a2" providerId="ADAL" clId="{C3564F1C-82B1-4CCD-9F22-23BD9937559D}" dt="2023-11-22T07:03:22.766" v="11" actId="14100"/>
          <ac:picMkLst>
            <pc:docMk/>
            <pc:sldMk cId="1607202633" sldId="2147469461"/>
            <ac:picMk id="7" creationId="{2F175AB3-6697-4366-BB41-9FA8635F9A19}"/>
          </ac:picMkLst>
        </pc:picChg>
      </pc:sldChg>
      <pc:sldChg chg="modSp mod">
        <pc:chgData name="Luke" userId="f605f45a-95bc-4d4e-84b7-47abd69f91a2" providerId="ADAL" clId="{C3564F1C-82B1-4CCD-9F22-23BD9937559D}" dt="2023-11-22T07:04:00.601" v="18" actId="14100"/>
        <pc:sldMkLst>
          <pc:docMk/>
          <pc:sldMk cId="3970749553" sldId="2147469463"/>
        </pc:sldMkLst>
        <pc:spChg chg="mod">
          <ac:chgData name="Luke" userId="f605f45a-95bc-4d4e-84b7-47abd69f91a2" providerId="ADAL" clId="{C3564F1C-82B1-4CCD-9F22-23BD9937559D}" dt="2023-11-22T07:04:00.601" v="18" actId="14100"/>
          <ac:spMkLst>
            <pc:docMk/>
            <pc:sldMk cId="3970749553" sldId="2147469463"/>
            <ac:spMk id="29" creationId="{C2EB7374-F1B6-6E79-E81A-401EF9E107B2}"/>
          </ac:spMkLst>
        </pc:spChg>
        <pc:grpChg chg="mod">
          <ac:chgData name="Luke" userId="f605f45a-95bc-4d4e-84b7-47abd69f91a2" providerId="ADAL" clId="{C3564F1C-82B1-4CCD-9F22-23BD9937559D}" dt="2023-11-22T07:03:49.054" v="14" actId="1076"/>
          <ac:grpSpMkLst>
            <pc:docMk/>
            <pc:sldMk cId="3970749553" sldId="2147469463"/>
            <ac:grpSpMk id="4" creationId="{C3B6F5A9-F7E1-7ED0-E619-B872340C4D9F}"/>
          </ac:grpSpMkLst>
        </pc:grpChg>
        <pc:picChg chg="mod">
          <ac:chgData name="Luke" userId="f605f45a-95bc-4d4e-84b7-47abd69f91a2" providerId="ADAL" clId="{C3564F1C-82B1-4CCD-9F22-23BD9937559D}" dt="2023-11-22T07:03:41.522" v="13" actId="14100"/>
          <ac:picMkLst>
            <pc:docMk/>
            <pc:sldMk cId="3970749553" sldId="2147469463"/>
            <ac:picMk id="3" creationId="{14891454-EEC5-D31F-A3DB-7B1E037CF1D0}"/>
          </ac:picMkLst>
        </pc:picChg>
      </pc:sldChg>
      <pc:sldChg chg="modSp mod">
        <pc:chgData name="Luke" userId="f605f45a-95bc-4d4e-84b7-47abd69f91a2" providerId="ADAL" clId="{C3564F1C-82B1-4CCD-9F22-23BD9937559D}" dt="2023-11-22T07:06:09.113" v="44" actId="1076"/>
        <pc:sldMkLst>
          <pc:docMk/>
          <pc:sldMk cId="137101046" sldId="2147469467"/>
        </pc:sldMkLst>
        <pc:spChg chg="mod">
          <ac:chgData name="Luke" userId="f605f45a-95bc-4d4e-84b7-47abd69f91a2" providerId="ADAL" clId="{C3564F1C-82B1-4CCD-9F22-23BD9937559D}" dt="2023-11-22T07:05:58.956" v="43" actId="14100"/>
          <ac:spMkLst>
            <pc:docMk/>
            <pc:sldMk cId="137101046" sldId="2147469467"/>
            <ac:spMk id="29" creationId="{C2EB7374-F1B6-6E79-E81A-401EF9E107B2}"/>
          </ac:spMkLst>
        </pc:spChg>
        <pc:grpChg chg="mod">
          <ac:chgData name="Luke" userId="f605f45a-95bc-4d4e-84b7-47abd69f91a2" providerId="ADAL" clId="{C3564F1C-82B1-4CCD-9F22-23BD9937559D}" dt="2023-11-22T07:05:30.924" v="37" actId="1076"/>
          <ac:grpSpMkLst>
            <pc:docMk/>
            <pc:sldMk cId="137101046" sldId="2147469467"/>
            <ac:grpSpMk id="4" creationId="{C3B6F5A9-F7E1-7ED0-E619-B872340C4D9F}"/>
          </ac:grpSpMkLst>
        </pc:grpChg>
        <pc:picChg chg="mod">
          <ac:chgData name="Luke" userId="f605f45a-95bc-4d4e-84b7-47abd69f91a2" providerId="ADAL" clId="{C3564F1C-82B1-4CCD-9F22-23BD9937559D}" dt="2023-11-22T07:06:09.113" v="44" actId="1076"/>
          <ac:picMkLst>
            <pc:docMk/>
            <pc:sldMk cId="137101046" sldId="2147469467"/>
            <ac:picMk id="2" creationId="{217283D1-2F08-3F21-64F4-D9D7DB66AF00}"/>
          </ac:picMkLst>
        </pc:picChg>
        <pc:picChg chg="mod">
          <ac:chgData name="Luke" userId="f605f45a-95bc-4d4e-84b7-47abd69f91a2" providerId="ADAL" clId="{C3564F1C-82B1-4CCD-9F22-23BD9937559D}" dt="2023-11-22T07:05:50.693" v="41" actId="1076"/>
          <ac:picMkLst>
            <pc:docMk/>
            <pc:sldMk cId="137101046" sldId="2147469467"/>
            <ac:picMk id="3" creationId="{14891454-EEC5-D31F-A3DB-7B1E037CF1D0}"/>
          </ac:picMkLst>
        </pc:picChg>
      </pc:sldChg>
      <pc:sldChg chg="modSp mod">
        <pc:chgData name="Luke" userId="f605f45a-95bc-4d4e-84b7-47abd69f91a2" providerId="ADAL" clId="{C3564F1C-82B1-4CCD-9F22-23BD9937559D}" dt="2023-11-22T07:07:10.501" v="58" actId="1076"/>
        <pc:sldMkLst>
          <pc:docMk/>
          <pc:sldMk cId="1140959058" sldId="2147469468"/>
        </pc:sldMkLst>
        <pc:spChg chg="mod">
          <ac:chgData name="Luke" userId="f605f45a-95bc-4d4e-84b7-47abd69f91a2" providerId="ADAL" clId="{C3564F1C-82B1-4CCD-9F22-23BD9937559D}" dt="2023-11-22T07:06:59.370" v="56" actId="14100"/>
          <ac:spMkLst>
            <pc:docMk/>
            <pc:sldMk cId="1140959058" sldId="2147469468"/>
            <ac:spMk id="29" creationId="{C2EB7374-F1B6-6E79-E81A-401EF9E107B2}"/>
          </ac:spMkLst>
        </pc:spChg>
        <pc:grpChg chg="mod">
          <ac:chgData name="Luke" userId="f605f45a-95bc-4d4e-84b7-47abd69f91a2" providerId="ADAL" clId="{C3564F1C-82B1-4CCD-9F22-23BD9937559D}" dt="2023-11-22T07:07:10.501" v="58" actId="1076"/>
          <ac:grpSpMkLst>
            <pc:docMk/>
            <pc:sldMk cId="1140959058" sldId="2147469468"/>
            <ac:grpSpMk id="4" creationId="{C3B6F5A9-F7E1-7ED0-E619-B872340C4D9F}"/>
          </ac:grpSpMkLst>
        </pc:grpChg>
        <pc:picChg chg="mod">
          <ac:chgData name="Luke" userId="f605f45a-95bc-4d4e-84b7-47abd69f91a2" providerId="ADAL" clId="{C3564F1C-82B1-4CCD-9F22-23BD9937559D}" dt="2023-11-22T07:07:04.406" v="57" actId="14100"/>
          <ac:picMkLst>
            <pc:docMk/>
            <pc:sldMk cId="1140959058" sldId="2147469468"/>
            <ac:picMk id="3" creationId="{14891454-EEC5-D31F-A3DB-7B1E037CF1D0}"/>
          </ac:picMkLst>
        </pc:picChg>
      </pc:sldChg>
      <pc:sldChg chg="modSp mod">
        <pc:chgData name="Luke" userId="f605f45a-95bc-4d4e-84b7-47abd69f91a2" providerId="ADAL" clId="{C3564F1C-82B1-4CCD-9F22-23BD9937559D}" dt="2023-11-22T07:06:23.375" v="48" actId="1076"/>
        <pc:sldMkLst>
          <pc:docMk/>
          <pc:sldMk cId="1664375146" sldId="2147469470"/>
        </pc:sldMkLst>
        <pc:picChg chg="mod">
          <ac:chgData name="Luke" userId="f605f45a-95bc-4d4e-84b7-47abd69f91a2" providerId="ADAL" clId="{C3564F1C-82B1-4CCD-9F22-23BD9937559D}" dt="2023-11-22T07:06:23.375" v="48" actId="1076"/>
          <ac:picMkLst>
            <pc:docMk/>
            <pc:sldMk cId="1664375146" sldId="2147469470"/>
            <ac:picMk id="2" creationId="{98269E94-B130-9310-50FE-D72A2B965A4A}"/>
          </ac:picMkLst>
        </pc:picChg>
      </pc:sldChg>
      <pc:sldChg chg="modSp mod">
        <pc:chgData name="Luke" userId="f605f45a-95bc-4d4e-84b7-47abd69f91a2" providerId="ADAL" clId="{C3564F1C-82B1-4CCD-9F22-23BD9937559D}" dt="2023-11-22T07:04:57.261" v="29" actId="1076"/>
        <pc:sldMkLst>
          <pc:docMk/>
          <pc:sldMk cId="805983466" sldId="2147480186"/>
        </pc:sldMkLst>
        <pc:spChg chg="mod">
          <ac:chgData name="Luke" userId="f605f45a-95bc-4d4e-84b7-47abd69f91a2" providerId="ADAL" clId="{C3564F1C-82B1-4CCD-9F22-23BD9937559D}" dt="2023-11-22T07:04:39.399" v="28" actId="14100"/>
          <ac:spMkLst>
            <pc:docMk/>
            <pc:sldMk cId="805983466" sldId="2147480186"/>
            <ac:spMk id="29" creationId="{C2EB7374-F1B6-6E79-E81A-401EF9E107B2}"/>
          </ac:spMkLst>
        </pc:spChg>
        <pc:grpChg chg="mod">
          <ac:chgData name="Luke" userId="f605f45a-95bc-4d4e-84b7-47abd69f91a2" providerId="ADAL" clId="{C3564F1C-82B1-4CCD-9F22-23BD9937559D}" dt="2023-11-22T07:04:57.261" v="29" actId="1076"/>
          <ac:grpSpMkLst>
            <pc:docMk/>
            <pc:sldMk cId="805983466" sldId="2147480186"/>
            <ac:grpSpMk id="4" creationId="{C3B6F5A9-F7E1-7ED0-E619-B872340C4D9F}"/>
          </ac:grpSpMkLst>
        </pc:grpChg>
        <pc:picChg chg="mod">
          <ac:chgData name="Luke" userId="f605f45a-95bc-4d4e-84b7-47abd69f91a2" providerId="ADAL" clId="{C3564F1C-82B1-4CCD-9F22-23BD9937559D}" dt="2023-11-22T07:04:20.645" v="22" actId="14100"/>
          <ac:picMkLst>
            <pc:docMk/>
            <pc:sldMk cId="805983466" sldId="2147480186"/>
            <ac:picMk id="3" creationId="{14891454-EEC5-D31F-A3DB-7B1E037CF1D0}"/>
          </ac:picMkLst>
        </pc:picChg>
      </pc:sldChg>
      <pc:sldChg chg="modSp mod">
        <pc:chgData name="Luke" userId="f605f45a-95bc-4d4e-84b7-47abd69f91a2" providerId="ADAL" clId="{C3564F1C-82B1-4CCD-9F22-23BD9937559D}" dt="2023-11-22T07:05:24.585" v="36" actId="14100"/>
        <pc:sldMkLst>
          <pc:docMk/>
          <pc:sldMk cId="1502439008" sldId="2147480187"/>
        </pc:sldMkLst>
        <pc:spChg chg="mod">
          <ac:chgData name="Luke" userId="f605f45a-95bc-4d4e-84b7-47abd69f91a2" providerId="ADAL" clId="{C3564F1C-82B1-4CCD-9F22-23BD9937559D}" dt="2023-11-22T07:05:21.277" v="35" actId="14100"/>
          <ac:spMkLst>
            <pc:docMk/>
            <pc:sldMk cId="1502439008" sldId="2147480187"/>
            <ac:spMk id="29" creationId="{C2EB7374-F1B6-6E79-E81A-401EF9E107B2}"/>
          </ac:spMkLst>
        </pc:spChg>
        <pc:grpChg chg="mod">
          <ac:chgData name="Luke" userId="f605f45a-95bc-4d4e-84b7-47abd69f91a2" providerId="ADAL" clId="{C3564F1C-82B1-4CCD-9F22-23BD9937559D}" dt="2023-11-22T07:05:02.076" v="30" actId="1076"/>
          <ac:grpSpMkLst>
            <pc:docMk/>
            <pc:sldMk cId="1502439008" sldId="2147480187"/>
            <ac:grpSpMk id="4" creationId="{C3B6F5A9-F7E1-7ED0-E619-B872340C4D9F}"/>
          </ac:grpSpMkLst>
        </pc:grpChg>
        <pc:picChg chg="mod">
          <ac:chgData name="Luke" userId="f605f45a-95bc-4d4e-84b7-47abd69f91a2" providerId="ADAL" clId="{C3564F1C-82B1-4CCD-9F22-23BD9937559D}" dt="2023-11-22T07:05:24.585" v="36" actId="14100"/>
          <ac:picMkLst>
            <pc:docMk/>
            <pc:sldMk cId="1502439008" sldId="2147480187"/>
            <ac:picMk id="3" creationId="{14891454-EEC5-D31F-A3DB-7B1E037CF1D0}"/>
          </ac:picMkLst>
        </pc:picChg>
      </pc:sldChg>
      <pc:sldChg chg="modSp mod">
        <pc:chgData name="Luke" userId="f605f45a-95bc-4d4e-84b7-47abd69f91a2" providerId="ADAL" clId="{C3564F1C-82B1-4CCD-9F22-23BD9937559D}" dt="2023-11-22T07:10:12.843" v="136" actId="14100"/>
        <pc:sldMkLst>
          <pc:docMk/>
          <pc:sldMk cId="110433001" sldId="2147480189"/>
        </pc:sldMkLst>
        <pc:spChg chg="mod">
          <ac:chgData name="Luke" userId="f605f45a-95bc-4d4e-84b7-47abd69f91a2" providerId="ADAL" clId="{C3564F1C-82B1-4CCD-9F22-23BD9937559D}" dt="2023-11-22T07:10:12.843" v="136" actId="14100"/>
          <ac:spMkLst>
            <pc:docMk/>
            <pc:sldMk cId="110433001" sldId="2147480189"/>
            <ac:spMk id="29" creationId="{C2EB7374-F1B6-6E79-E81A-401EF9E107B2}"/>
          </ac:spMkLst>
        </pc:spChg>
        <pc:grpChg chg="mod">
          <ac:chgData name="Luke" userId="f605f45a-95bc-4d4e-84b7-47abd69f91a2" providerId="ADAL" clId="{C3564F1C-82B1-4CCD-9F22-23BD9937559D}" dt="2023-11-22T07:09:56.012" v="130" actId="1076"/>
          <ac:grpSpMkLst>
            <pc:docMk/>
            <pc:sldMk cId="110433001" sldId="2147480189"/>
            <ac:grpSpMk id="4" creationId="{C3B6F5A9-F7E1-7ED0-E619-B872340C4D9F}"/>
          </ac:grpSpMkLst>
        </pc:grpChg>
        <pc:picChg chg="mod">
          <ac:chgData name="Luke" userId="f605f45a-95bc-4d4e-84b7-47abd69f91a2" providerId="ADAL" clId="{C3564F1C-82B1-4CCD-9F22-23BD9937559D}" dt="2023-11-22T07:10:03.359" v="133" actId="14100"/>
          <ac:picMkLst>
            <pc:docMk/>
            <pc:sldMk cId="110433001" sldId="2147480189"/>
            <ac:picMk id="3" creationId="{14891454-EEC5-D31F-A3DB-7B1E037CF1D0}"/>
          </ac:picMkLst>
        </pc:picChg>
      </pc:sldChg>
      <pc:sldChg chg="modSp mod modAnim">
        <pc:chgData name="Luke" userId="f605f45a-95bc-4d4e-84b7-47abd69f91a2" providerId="ADAL" clId="{C3564F1C-82B1-4CCD-9F22-23BD9937559D}" dt="2023-11-22T07:07:54.825" v="74"/>
        <pc:sldMkLst>
          <pc:docMk/>
          <pc:sldMk cId="1241122229" sldId="2147480190"/>
        </pc:sldMkLst>
        <pc:spChg chg="mod">
          <ac:chgData name="Luke" userId="f605f45a-95bc-4d4e-84b7-47abd69f91a2" providerId="ADAL" clId="{C3564F1C-82B1-4CCD-9F22-23BD9937559D}" dt="2023-11-22T07:07:38.701" v="66" actId="14100"/>
          <ac:spMkLst>
            <pc:docMk/>
            <pc:sldMk cId="1241122229" sldId="2147480190"/>
            <ac:spMk id="29" creationId="{C2EB7374-F1B6-6E79-E81A-401EF9E107B2}"/>
          </ac:spMkLst>
        </pc:spChg>
        <pc:grpChg chg="mod">
          <ac:chgData name="Luke" userId="f605f45a-95bc-4d4e-84b7-47abd69f91a2" providerId="ADAL" clId="{C3564F1C-82B1-4CCD-9F22-23BD9937559D}" dt="2023-11-22T07:07:43.322" v="67" actId="1035"/>
          <ac:grpSpMkLst>
            <pc:docMk/>
            <pc:sldMk cId="1241122229" sldId="2147480190"/>
            <ac:grpSpMk id="4" creationId="{C3B6F5A9-F7E1-7ED0-E619-B872340C4D9F}"/>
          </ac:grpSpMkLst>
        </pc:grpChg>
        <pc:picChg chg="mod">
          <ac:chgData name="Luke" userId="f605f45a-95bc-4d4e-84b7-47abd69f91a2" providerId="ADAL" clId="{C3564F1C-82B1-4CCD-9F22-23BD9937559D}" dt="2023-11-22T07:07:25.360" v="62" actId="14100"/>
          <ac:picMkLst>
            <pc:docMk/>
            <pc:sldMk cId="1241122229" sldId="2147480190"/>
            <ac:picMk id="3" creationId="{14891454-EEC5-D31F-A3DB-7B1E037CF1D0}"/>
          </ac:picMkLst>
        </pc:picChg>
      </pc:sldChg>
      <pc:sldChg chg="modSp mod">
        <pc:chgData name="Luke" userId="f605f45a-95bc-4d4e-84b7-47abd69f91a2" providerId="ADAL" clId="{C3564F1C-82B1-4CCD-9F22-23BD9937559D}" dt="2023-11-22T07:08:38.273" v="109" actId="1076"/>
        <pc:sldMkLst>
          <pc:docMk/>
          <pc:sldMk cId="4059331963" sldId="2147480191"/>
        </pc:sldMkLst>
        <pc:spChg chg="mod">
          <ac:chgData name="Luke" userId="f605f45a-95bc-4d4e-84b7-47abd69f91a2" providerId="ADAL" clId="{C3564F1C-82B1-4CCD-9F22-23BD9937559D}" dt="2023-11-22T07:08:33.316" v="107" actId="1076"/>
          <ac:spMkLst>
            <pc:docMk/>
            <pc:sldMk cId="4059331963" sldId="2147480191"/>
            <ac:spMk id="29" creationId="{C2EB7374-F1B6-6E79-E81A-401EF9E107B2}"/>
          </ac:spMkLst>
        </pc:spChg>
        <pc:spChg chg="mod">
          <ac:chgData name="Luke" userId="f605f45a-95bc-4d4e-84b7-47abd69f91a2" providerId="ADAL" clId="{C3564F1C-82B1-4CCD-9F22-23BD9937559D}" dt="2023-11-22T07:08:38.273" v="109" actId="1076"/>
          <ac:spMkLst>
            <pc:docMk/>
            <pc:sldMk cId="4059331963" sldId="2147480191"/>
            <ac:spMk id="85" creationId="{85A88ABB-D883-A71B-7AB3-2A5C45643A6B}"/>
          </ac:spMkLst>
        </pc:spChg>
        <pc:grpChg chg="mod">
          <ac:chgData name="Luke" userId="f605f45a-95bc-4d4e-84b7-47abd69f91a2" providerId="ADAL" clId="{C3564F1C-82B1-4CCD-9F22-23BD9937559D}" dt="2023-11-22T07:08:09.647" v="100" actId="1035"/>
          <ac:grpSpMkLst>
            <pc:docMk/>
            <pc:sldMk cId="4059331963" sldId="2147480191"/>
            <ac:grpSpMk id="4" creationId="{C3B6F5A9-F7E1-7ED0-E619-B872340C4D9F}"/>
          </ac:grpSpMkLst>
        </pc:grpChg>
        <pc:picChg chg="mod">
          <ac:chgData name="Luke" userId="f605f45a-95bc-4d4e-84b7-47abd69f91a2" providerId="ADAL" clId="{C3564F1C-82B1-4CCD-9F22-23BD9937559D}" dt="2023-11-22T07:08:19.095" v="103" actId="14100"/>
          <ac:picMkLst>
            <pc:docMk/>
            <pc:sldMk cId="4059331963" sldId="2147480191"/>
            <ac:picMk id="3" creationId="{14891454-EEC5-D31F-A3DB-7B1E037CF1D0}"/>
          </ac:picMkLst>
        </pc:picChg>
      </pc:sldChg>
      <pc:sldChg chg="delSp modSp mod">
        <pc:chgData name="Luke" userId="f605f45a-95bc-4d4e-84b7-47abd69f91a2" providerId="ADAL" clId="{C3564F1C-82B1-4CCD-9F22-23BD9937559D}" dt="2023-11-22T07:09:34.627" v="127" actId="1076"/>
        <pc:sldMkLst>
          <pc:docMk/>
          <pc:sldMk cId="3834302553" sldId="2147480192"/>
        </pc:sldMkLst>
        <pc:spChg chg="mod">
          <ac:chgData name="Luke" userId="f605f45a-95bc-4d4e-84b7-47abd69f91a2" providerId="ADAL" clId="{C3564F1C-82B1-4CCD-9F22-23BD9937559D}" dt="2023-11-22T07:09:34.627" v="127" actId="1076"/>
          <ac:spMkLst>
            <pc:docMk/>
            <pc:sldMk cId="3834302553" sldId="2147480192"/>
            <ac:spMk id="10" creationId="{01780608-47CC-3597-DD75-772359F5C38D}"/>
          </ac:spMkLst>
        </pc:spChg>
        <pc:spChg chg="mod">
          <ac:chgData name="Luke" userId="f605f45a-95bc-4d4e-84b7-47abd69f91a2" providerId="ADAL" clId="{C3564F1C-82B1-4CCD-9F22-23BD9937559D}" dt="2023-11-22T07:09:08.437" v="117" actId="14100"/>
          <ac:spMkLst>
            <pc:docMk/>
            <pc:sldMk cId="3834302553" sldId="2147480192"/>
            <ac:spMk id="29" creationId="{C2EB7374-F1B6-6E79-E81A-401EF9E107B2}"/>
          </ac:spMkLst>
        </pc:spChg>
        <pc:spChg chg="del topLvl">
          <ac:chgData name="Luke" userId="f605f45a-95bc-4d4e-84b7-47abd69f91a2" providerId="ADAL" clId="{C3564F1C-82B1-4CCD-9F22-23BD9937559D}" dt="2023-11-22T07:09:28.642" v="125" actId="478"/>
          <ac:spMkLst>
            <pc:docMk/>
            <pc:sldMk cId="3834302553" sldId="2147480192"/>
            <ac:spMk id="56" creationId="{9AF8DCFD-9B39-9312-F1B5-D170FC294924}"/>
          </ac:spMkLst>
        </pc:spChg>
        <pc:spChg chg="del mod topLvl">
          <ac:chgData name="Luke" userId="f605f45a-95bc-4d4e-84b7-47abd69f91a2" providerId="ADAL" clId="{C3564F1C-82B1-4CCD-9F22-23BD9937559D}" dt="2023-11-22T07:09:27.999" v="124" actId="478"/>
          <ac:spMkLst>
            <pc:docMk/>
            <pc:sldMk cId="3834302553" sldId="2147480192"/>
            <ac:spMk id="57" creationId="{D8755AC9-0E5D-F1C7-C90C-E2BDF09ABBF0}"/>
          </ac:spMkLst>
        </pc:spChg>
        <pc:grpChg chg="del mod">
          <ac:chgData name="Luke" userId="f605f45a-95bc-4d4e-84b7-47abd69f91a2" providerId="ADAL" clId="{C3564F1C-82B1-4CCD-9F22-23BD9937559D}" dt="2023-11-22T07:09:27.999" v="124" actId="478"/>
          <ac:grpSpMkLst>
            <pc:docMk/>
            <pc:sldMk cId="3834302553" sldId="2147480192"/>
            <ac:grpSpMk id="4" creationId="{C3B6F5A9-F7E1-7ED0-E619-B872340C4D9F}"/>
          </ac:grpSpMkLst>
        </pc:grpChg>
        <pc:picChg chg="mod">
          <ac:chgData name="Luke" userId="f605f45a-95bc-4d4e-84b7-47abd69f91a2" providerId="ADAL" clId="{C3564F1C-82B1-4CCD-9F22-23BD9937559D}" dt="2023-11-22T07:08:56.029" v="113" actId="14100"/>
          <ac:picMkLst>
            <pc:docMk/>
            <pc:sldMk cId="3834302553" sldId="2147480192"/>
            <ac:picMk id="3" creationId="{14891454-EEC5-D31F-A3DB-7B1E037CF1D0}"/>
          </ac:picMkLst>
        </pc:picChg>
        <pc:picChg chg="mod">
          <ac:chgData name="Luke" userId="f605f45a-95bc-4d4e-84b7-47abd69f91a2" providerId="ADAL" clId="{C3564F1C-82B1-4CCD-9F22-23BD9937559D}" dt="2023-11-22T07:09:31.322" v="126" actId="1076"/>
          <ac:picMkLst>
            <pc:docMk/>
            <pc:sldMk cId="3834302553" sldId="2147480192"/>
            <ac:picMk id="11" creationId="{0E6E3534-3063-D2BD-9183-4B09D34496B8}"/>
          </ac:picMkLst>
        </pc:picChg>
      </pc:sldChg>
      <pc:sldChg chg="modSp mod">
        <pc:chgData name="Luke" userId="f605f45a-95bc-4d4e-84b7-47abd69f91a2" providerId="ADAL" clId="{C3564F1C-82B1-4CCD-9F22-23BD9937559D}" dt="2023-11-22T07:09:45.146" v="129" actId="14100"/>
        <pc:sldMkLst>
          <pc:docMk/>
          <pc:sldMk cId="4143771911" sldId="2147480193"/>
        </pc:sldMkLst>
        <pc:picChg chg="mod">
          <ac:chgData name="Luke" userId="f605f45a-95bc-4d4e-84b7-47abd69f91a2" providerId="ADAL" clId="{C3564F1C-82B1-4CCD-9F22-23BD9937559D}" dt="2023-11-22T07:09:45.146" v="129" actId="14100"/>
          <ac:picMkLst>
            <pc:docMk/>
            <pc:sldMk cId="4143771911" sldId="2147480193"/>
            <ac:picMk id="2" creationId="{20ADEE89-9E63-038D-5996-EE5571B8D213}"/>
          </ac:picMkLst>
        </pc:picChg>
      </pc:sldChg>
      <pc:sldChg chg="modSp mod">
        <pc:chgData name="Luke" userId="f605f45a-95bc-4d4e-84b7-47abd69f91a2" providerId="ADAL" clId="{C3564F1C-82B1-4CCD-9F22-23BD9937559D}" dt="2023-11-22T07:16:16.034" v="237" actId="1076"/>
        <pc:sldMkLst>
          <pc:docMk/>
          <pc:sldMk cId="1467889181" sldId="2147480194"/>
        </pc:sldMkLst>
        <pc:spChg chg="mod">
          <ac:chgData name="Luke" userId="f605f45a-95bc-4d4e-84b7-47abd69f91a2" providerId="ADAL" clId="{C3564F1C-82B1-4CCD-9F22-23BD9937559D}" dt="2023-11-22T07:16:11.967" v="235" actId="14100"/>
          <ac:spMkLst>
            <pc:docMk/>
            <pc:sldMk cId="1467889181" sldId="2147480194"/>
            <ac:spMk id="29" creationId="{C2EB7374-F1B6-6E79-E81A-401EF9E107B2}"/>
          </ac:spMkLst>
        </pc:spChg>
        <pc:grpChg chg="mod">
          <ac:chgData name="Luke" userId="f605f45a-95bc-4d4e-84b7-47abd69f91a2" providerId="ADAL" clId="{C3564F1C-82B1-4CCD-9F22-23BD9937559D}" dt="2023-11-22T07:16:03.263" v="232" actId="1076"/>
          <ac:grpSpMkLst>
            <pc:docMk/>
            <pc:sldMk cId="1467889181" sldId="2147480194"/>
            <ac:grpSpMk id="4" creationId="{C3B6F5A9-F7E1-7ED0-E619-B872340C4D9F}"/>
          </ac:grpSpMkLst>
        </pc:grpChg>
        <pc:picChg chg="mod">
          <ac:chgData name="Luke" userId="f605f45a-95bc-4d4e-84b7-47abd69f91a2" providerId="ADAL" clId="{C3564F1C-82B1-4CCD-9F22-23BD9937559D}" dt="2023-11-22T07:16:16.034" v="237" actId="1076"/>
          <ac:picMkLst>
            <pc:docMk/>
            <pc:sldMk cId="1467889181" sldId="2147480194"/>
            <ac:picMk id="7" creationId="{04317D34-49CB-1909-6999-5EA37E7012CC}"/>
          </ac:picMkLst>
        </pc:picChg>
      </pc:sldChg>
      <pc:sldChg chg="modSp mod">
        <pc:chgData name="Luke" userId="f605f45a-95bc-4d4e-84b7-47abd69f91a2" providerId="ADAL" clId="{C3564F1C-82B1-4CCD-9F22-23BD9937559D}" dt="2023-11-22T07:12:10.415" v="169" actId="1076"/>
        <pc:sldMkLst>
          <pc:docMk/>
          <pc:sldMk cId="2093827759" sldId="2147480195"/>
        </pc:sldMkLst>
        <pc:spChg chg="mod">
          <ac:chgData name="Luke" userId="f605f45a-95bc-4d4e-84b7-47abd69f91a2" providerId="ADAL" clId="{C3564F1C-82B1-4CCD-9F22-23BD9937559D}" dt="2023-11-22T07:12:01.554" v="166" actId="1076"/>
          <ac:spMkLst>
            <pc:docMk/>
            <pc:sldMk cId="2093827759" sldId="2147480195"/>
            <ac:spMk id="2" creationId="{841BF29D-D7D4-19F8-158E-8A33FD167CFB}"/>
          </ac:spMkLst>
        </pc:spChg>
        <pc:spChg chg="mod">
          <ac:chgData name="Luke" userId="f605f45a-95bc-4d4e-84b7-47abd69f91a2" providerId="ADAL" clId="{C3564F1C-82B1-4CCD-9F22-23BD9937559D}" dt="2023-11-22T07:12:04.015" v="167" actId="1076"/>
          <ac:spMkLst>
            <pc:docMk/>
            <pc:sldMk cId="2093827759" sldId="2147480195"/>
            <ac:spMk id="5" creationId="{3EB59B86-9FBD-BEC7-15DE-9FDA5514FF5E}"/>
          </ac:spMkLst>
        </pc:spChg>
        <pc:spChg chg="mod">
          <ac:chgData name="Luke" userId="f605f45a-95bc-4d4e-84b7-47abd69f91a2" providerId="ADAL" clId="{C3564F1C-82B1-4CCD-9F22-23BD9937559D}" dt="2023-11-22T07:12:07.401" v="168" actId="1076"/>
          <ac:spMkLst>
            <pc:docMk/>
            <pc:sldMk cId="2093827759" sldId="2147480195"/>
            <ac:spMk id="13" creationId="{035DE0FE-03A3-A99D-07C7-93C408C1FA7C}"/>
          </ac:spMkLst>
        </pc:spChg>
        <pc:spChg chg="mod">
          <ac:chgData name="Luke" userId="f605f45a-95bc-4d4e-84b7-47abd69f91a2" providerId="ADAL" clId="{C3564F1C-82B1-4CCD-9F22-23BD9937559D}" dt="2023-11-22T07:12:10.415" v="169" actId="1076"/>
          <ac:spMkLst>
            <pc:docMk/>
            <pc:sldMk cId="2093827759" sldId="2147480195"/>
            <ac:spMk id="14" creationId="{E1FD78EB-229D-E58F-30F1-7C8B760641A5}"/>
          </ac:spMkLst>
        </pc:spChg>
        <pc:spChg chg="mod">
          <ac:chgData name="Luke" userId="f605f45a-95bc-4d4e-84b7-47abd69f91a2" providerId="ADAL" clId="{C3564F1C-82B1-4CCD-9F22-23BD9937559D}" dt="2023-11-22T07:11:58.037" v="165" actId="14100"/>
          <ac:spMkLst>
            <pc:docMk/>
            <pc:sldMk cId="2093827759" sldId="2147480195"/>
            <ac:spMk id="29" creationId="{C2EB7374-F1B6-6E79-E81A-401EF9E107B2}"/>
          </ac:spMkLst>
        </pc:spChg>
        <pc:grpChg chg="mod">
          <ac:chgData name="Luke" userId="f605f45a-95bc-4d4e-84b7-47abd69f91a2" providerId="ADAL" clId="{C3564F1C-82B1-4CCD-9F22-23BD9937559D}" dt="2023-11-22T07:11:35.450" v="158" actId="1076"/>
          <ac:grpSpMkLst>
            <pc:docMk/>
            <pc:sldMk cId="2093827759" sldId="2147480195"/>
            <ac:grpSpMk id="4" creationId="{C3B6F5A9-F7E1-7ED0-E619-B872340C4D9F}"/>
          </ac:grpSpMkLst>
        </pc:grpChg>
        <pc:picChg chg="mod">
          <ac:chgData name="Luke" userId="f605f45a-95bc-4d4e-84b7-47abd69f91a2" providerId="ADAL" clId="{C3564F1C-82B1-4CCD-9F22-23BD9937559D}" dt="2023-11-22T07:11:42.916" v="160" actId="14100"/>
          <ac:picMkLst>
            <pc:docMk/>
            <pc:sldMk cId="2093827759" sldId="2147480195"/>
            <ac:picMk id="3" creationId="{14891454-EEC5-D31F-A3DB-7B1E037CF1D0}"/>
          </ac:picMkLst>
        </pc:picChg>
      </pc:sldChg>
      <pc:sldChg chg="delSp modSp mod">
        <pc:chgData name="Luke" userId="f605f45a-95bc-4d4e-84b7-47abd69f91a2" providerId="ADAL" clId="{C3564F1C-82B1-4CCD-9F22-23BD9937559D}" dt="2023-11-22T07:10:49.270" v="147" actId="14100"/>
        <pc:sldMkLst>
          <pc:docMk/>
          <pc:sldMk cId="809625984" sldId="2147480196"/>
        </pc:sldMkLst>
        <pc:spChg chg="mod">
          <ac:chgData name="Luke" userId="f605f45a-95bc-4d4e-84b7-47abd69f91a2" providerId="ADAL" clId="{C3564F1C-82B1-4CCD-9F22-23BD9937559D}" dt="2023-11-22T07:10:35.447" v="142" actId="14100"/>
          <ac:spMkLst>
            <pc:docMk/>
            <pc:sldMk cId="809625984" sldId="2147480196"/>
            <ac:spMk id="29" creationId="{C2EB7374-F1B6-6E79-E81A-401EF9E107B2}"/>
          </ac:spMkLst>
        </pc:spChg>
        <pc:spChg chg="del topLvl">
          <ac:chgData name="Luke" userId="f605f45a-95bc-4d4e-84b7-47abd69f91a2" providerId="ADAL" clId="{C3564F1C-82B1-4CCD-9F22-23BD9937559D}" dt="2023-11-22T07:10:45.807" v="145" actId="478"/>
          <ac:spMkLst>
            <pc:docMk/>
            <pc:sldMk cId="809625984" sldId="2147480196"/>
            <ac:spMk id="56" creationId="{9AF8DCFD-9B39-9312-F1B5-D170FC294924}"/>
          </ac:spMkLst>
        </pc:spChg>
        <pc:spChg chg="del topLvl">
          <ac:chgData name="Luke" userId="f605f45a-95bc-4d4e-84b7-47abd69f91a2" providerId="ADAL" clId="{C3564F1C-82B1-4CCD-9F22-23BD9937559D}" dt="2023-11-22T07:10:45.107" v="144" actId="478"/>
          <ac:spMkLst>
            <pc:docMk/>
            <pc:sldMk cId="809625984" sldId="2147480196"/>
            <ac:spMk id="57" creationId="{D8755AC9-0E5D-F1C7-C90C-E2BDF09ABBF0}"/>
          </ac:spMkLst>
        </pc:spChg>
        <pc:grpChg chg="del mod">
          <ac:chgData name="Luke" userId="f605f45a-95bc-4d4e-84b7-47abd69f91a2" providerId="ADAL" clId="{C3564F1C-82B1-4CCD-9F22-23BD9937559D}" dt="2023-11-22T07:10:45.107" v="144" actId="478"/>
          <ac:grpSpMkLst>
            <pc:docMk/>
            <pc:sldMk cId="809625984" sldId="2147480196"/>
            <ac:grpSpMk id="4" creationId="{C3B6F5A9-F7E1-7ED0-E619-B872340C4D9F}"/>
          </ac:grpSpMkLst>
        </pc:grpChg>
        <pc:picChg chg="mod">
          <ac:chgData name="Luke" userId="f605f45a-95bc-4d4e-84b7-47abd69f91a2" providerId="ADAL" clId="{C3564F1C-82B1-4CCD-9F22-23BD9937559D}" dt="2023-11-22T07:10:26.919" v="140" actId="1076"/>
          <ac:picMkLst>
            <pc:docMk/>
            <pc:sldMk cId="809625984" sldId="2147480196"/>
            <ac:picMk id="3" creationId="{14891454-EEC5-D31F-A3DB-7B1E037CF1D0}"/>
          </ac:picMkLst>
        </pc:picChg>
        <pc:picChg chg="mod">
          <ac:chgData name="Luke" userId="f605f45a-95bc-4d4e-84b7-47abd69f91a2" providerId="ADAL" clId="{C3564F1C-82B1-4CCD-9F22-23BD9937559D}" dt="2023-11-22T07:10:49.270" v="147" actId="14100"/>
          <ac:picMkLst>
            <pc:docMk/>
            <pc:sldMk cId="809625984" sldId="2147480196"/>
            <ac:picMk id="1026" creationId="{7B92DD6E-31B5-EA9D-0401-C58D8D318666}"/>
          </ac:picMkLst>
        </pc:picChg>
      </pc:sldChg>
      <pc:sldChg chg="modSp mod">
        <pc:chgData name="Luke" userId="f605f45a-95bc-4d4e-84b7-47abd69f91a2" providerId="ADAL" clId="{C3564F1C-82B1-4CCD-9F22-23BD9937559D}" dt="2023-11-22T07:13:23.214" v="187" actId="1076"/>
        <pc:sldMkLst>
          <pc:docMk/>
          <pc:sldMk cId="2870734349" sldId="2147480197"/>
        </pc:sldMkLst>
        <pc:spChg chg="mod">
          <ac:chgData name="Luke" userId="f605f45a-95bc-4d4e-84b7-47abd69f91a2" providerId="ADAL" clId="{C3564F1C-82B1-4CCD-9F22-23BD9937559D}" dt="2023-11-22T07:13:01.279" v="182" actId="14100"/>
          <ac:spMkLst>
            <pc:docMk/>
            <pc:sldMk cId="2870734349" sldId="2147480197"/>
            <ac:spMk id="29" creationId="{C2EB7374-F1B6-6E79-E81A-401EF9E107B2}"/>
          </ac:spMkLst>
        </pc:spChg>
        <pc:grpChg chg="mod">
          <ac:chgData name="Luke" userId="f605f45a-95bc-4d4e-84b7-47abd69f91a2" providerId="ADAL" clId="{C3564F1C-82B1-4CCD-9F22-23BD9937559D}" dt="2023-11-22T07:12:49.411" v="179" actId="1076"/>
          <ac:grpSpMkLst>
            <pc:docMk/>
            <pc:sldMk cId="2870734349" sldId="2147480197"/>
            <ac:grpSpMk id="4" creationId="{C3B6F5A9-F7E1-7ED0-E619-B872340C4D9F}"/>
          </ac:grpSpMkLst>
        </pc:grpChg>
        <pc:picChg chg="mod">
          <ac:chgData name="Luke" userId="f605f45a-95bc-4d4e-84b7-47abd69f91a2" providerId="ADAL" clId="{C3564F1C-82B1-4CCD-9F22-23BD9937559D}" dt="2023-11-22T07:13:10.414" v="184" actId="14100"/>
          <ac:picMkLst>
            <pc:docMk/>
            <pc:sldMk cId="2870734349" sldId="2147480197"/>
            <ac:picMk id="3" creationId="{14891454-EEC5-D31F-A3DB-7B1E037CF1D0}"/>
          </ac:picMkLst>
        </pc:picChg>
        <pc:picChg chg="mod">
          <ac:chgData name="Luke" userId="f605f45a-95bc-4d4e-84b7-47abd69f91a2" providerId="ADAL" clId="{C3564F1C-82B1-4CCD-9F22-23BD9937559D}" dt="2023-11-22T07:13:19.629" v="185" actId="1076"/>
          <ac:picMkLst>
            <pc:docMk/>
            <pc:sldMk cId="2870734349" sldId="2147480197"/>
            <ac:picMk id="15" creationId="{4920A976-34CF-8275-4F28-09D297E47EBC}"/>
          </ac:picMkLst>
        </pc:picChg>
        <pc:picChg chg="mod">
          <ac:chgData name="Luke" userId="f605f45a-95bc-4d4e-84b7-47abd69f91a2" providerId="ADAL" clId="{C3564F1C-82B1-4CCD-9F22-23BD9937559D}" dt="2023-11-22T07:13:21.580" v="186" actId="1076"/>
          <ac:picMkLst>
            <pc:docMk/>
            <pc:sldMk cId="2870734349" sldId="2147480197"/>
            <ac:picMk id="16" creationId="{CB16F3DB-E922-4086-8568-4BC8259F4833}"/>
          </ac:picMkLst>
        </pc:picChg>
        <pc:picChg chg="mod">
          <ac:chgData name="Luke" userId="f605f45a-95bc-4d4e-84b7-47abd69f91a2" providerId="ADAL" clId="{C3564F1C-82B1-4CCD-9F22-23BD9937559D}" dt="2023-11-22T07:13:23.214" v="187" actId="1076"/>
          <ac:picMkLst>
            <pc:docMk/>
            <pc:sldMk cId="2870734349" sldId="2147480197"/>
            <ac:picMk id="17" creationId="{D6CA3F14-1730-27E4-3C35-A470633A44FD}"/>
          </ac:picMkLst>
        </pc:picChg>
      </pc:sldChg>
      <pc:sldChg chg="modSp mod">
        <pc:chgData name="Luke" userId="f605f45a-95bc-4d4e-84b7-47abd69f91a2" providerId="ADAL" clId="{C3564F1C-82B1-4CCD-9F22-23BD9937559D}" dt="2023-11-22T07:13:44.926" v="193" actId="14100"/>
        <pc:sldMkLst>
          <pc:docMk/>
          <pc:sldMk cId="2606905434" sldId="2147480198"/>
        </pc:sldMkLst>
        <pc:spChg chg="mod">
          <ac:chgData name="Luke" userId="f605f45a-95bc-4d4e-84b7-47abd69f91a2" providerId="ADAL" clId="{C3564F1C-82B1-4CCD-9F22-23BD9937559D}" dt="2023-11-22T07:13:44.926" v="193" actId="14100"/>
          <ac:spMkLst>
            <pc:docMk/>
            <pc:sldMk cId="2606905434" sldId="2147480198"/>
            <ac:spMk id="29" creationId="{C2EB7374-F1B6-6E79-E81A-401EF9E107B2}"/>
          </ac:spMkLst>
        </pc:spChg>
        <pc:grpChg chg="mod">
          <ac:chgData name="Luke" userId="f605f45a-95bc-4d4e-84b7-47abd69f91a2" providerId="ADAL" clId="{C3564F1C-82B1-4CCD-9F22-23BD9937559D}" dt="2023-11-22T07:13:28.418" v="188" actId="1076"/>
          <ac:grpSpMkLst>
            <pc:docMk/>
            <pc:sldMk cId="2606905434" sldId="2147480198"/>
            <ac:grpSpMk id="4" creationId="{C3B6F5A9-F7E1-7ED0-E619-B872340C4D9F}"/>
          </ac:grpSpMkLst>
        </pc:grpChg>
        <pc:picChg chg="mod">
          <ac:chgData name="Luke" userId="f605f45a-95bc-4d4e-84b7-47abd69f91a2" providerId="ADAL" clId="{C3564F1C-82B1-4CCD-9F22-23BD9937559D}" dt="2023-11-22T07:13:37.851" v="190" actId="14100"/>
          <ac:picMkLst>
            <pc:docMk/>
            <pc:sldMk cId="2606905434" sldId="2147480198"/>
            <ac:picMk id="3" creationId="{14891454-EEC5-D31F-A3DB-7B1E037CF1D0}"/>
          </ac:picMkLst>
        </pc:picChg>
      </pc:sldChg>
      <pc:sldChg chg="modSp mod">
        <pc:chgData name="Luke" userId="f605f45a-95bc-4d4e-84b7-47abd69f91a2" providerId="ADAL" clId="{C3564F1C-82B1-4CCD-9F22-23BD9937559D}" dt="2023-11-22T07:14:13.986" v="199" actId="14100"/>
        <pc:sldMkLst>
          <pc:docMk/>
          <pc:sldMk cId="984877650" sldId="2147480199"/>
        </pc:sldMkLst>
        <pc:spChg chg="mod">
          <ac:chgData name="Luke" userId="f605f45a-95bc-4d4e-84b7-47abd69f91a2" providerId="ADAL" clId="{C3564F1C-82B1-4CCD-9F22-23BD9937559D}" dt="2023-11-22T07:14:13.986" v="199" actId="14100"/>
          <ac:spMkLst>
            <pc:docMk/>
            <pc:sldMk cId="984877650" sldId="2147480199"/>
            <ac:spMk id="29" creationId="{C2EB7374-F1B6-6E79-E81A-401EF9E107B2}"/>
          </ac:spMkLst>
        </pc:spChg>
        <pc:grpChg chg="mod">
          <ac:chgData name="Luke" userId="f605f45a-95bc-4d4e-84b7-47abd69f91a2" providerId="ADAL" clId="{C3564F1C-82B1-4CCD-9F22-23BD9937559D}" dt="2023-11-22T07:13:54.179" v="194" actId="1076"/>
          <ac:grpSpMkLst>
            <pc:docMk/>
            <pc:sldMk cId="984877650" sldId="2147480199"/>
            <ac:grpSpMk id="4" creationId="{C3B6F5A9-F7E1-7ED0-E619-B872340C4D9F}"/>
          </ac:grpSpMkLst>
        </pc:grpChg>
        <pc:picChg chg="mod">
          <ac:chgData name="Luke" userId="f605f45a-95bc-4d4e-84b7-47abd69f91a2" providerId="ADAL" clId="{C3564F1C-82B1-4CCD-9F22-23BD9937559D}" dt="2023-11-22T07:14:03.324" v="196" actId="14100"/>
          <ac:picMkLst>
            <pc:docMk/>
            <pc:sldMk cId="984877650" sldId="2147480199"/>
            <ac:picMk id="3" creationId="{14891454-EEC5-D31F-A3DB-7B1E037CF1D0}"/>
          </ac:picMkLst>
        </pc:picChg>
      </pc:sldChg>
      <pc:sldChg chg="modSp mod">
        <pc:chgData name="Luke" userId="f605f45a-95bc-4d4e-84b7-47abd69f91a2" providerId="ADAL" clId="{C3564F1C-82B1-4CCD-9F22-23BD9937559D}" dt="2023-11-22T07:12:41.683" v="178" actId="14100"/>
        <pc:sldMkLst>
          <pc:docMk/>
          <pc:sldMk cId="1816900238" sldId="2147480200"/>
        </pc:sldMkLst>
        <pc:spChg chg="mod">
          <ac:chgData name="Luke" userId="f605f45a-95bc-4d4e-84b7-47abd69f91a2" providerId="ADAL" clId="{C3564F1C-82B1-4CCD-9F22-23BD9937559D}" dt="2023-11-22T07:12:31.094" v="174" actId="14100"/>
          <ac:spMkLst>
            <pc:docMk/>
            <pc:sldMk cId="1816900238" sldId="2147480200"/>
            <ac:spMk id="29" creationId="{C2EB7374-F1B6-6E79-E81A-401EF9E107B2}"/>
          </ac:spMkLst>
        </pc:spChg>
        <pc:picChg chg="mod">
          <ac:chgData name="Luke" userId="f605f45a-95bc-4d4e-84b7-47abd69f91a2" providerId="ADAL" clId="{C3564F1C-82B1-4CCD-9F22-23BD9937559D}" dt="2023-11-22T07:12:22.716" v="171" actId="14100"/>
          <ac:picMkLst>
            <pc:docMk/>
            <pc:sldMk cId="1816900238" sldId="2147480200"/>
            <ac:picMk id="3" creationId="{14891454-EEC5-D31F-A3DB-7B1E037CF1D0}"/>
          </ac:picMkLst>
        </pc:picChg>
        <pc:picChg chg="mod">
          <ac:chgData name="Luke" userId="f605f45a-95bc-4d4e-84b7-47abd69f91a2" providerId="ADAL" clId="{C3564F1C-82B1-4CCD-9F22-23BD9937559D}" dt="2023-11-22T07:12:41.683" v="178" actId="14100"/>
          <ac:picMkLst>
            <pc:docMk/>
            <pc:sldMk cId="1816900238" sldId="2147480200"/>
            <ac:picMk id="5" creationId="{643DF68C-C79E-67BE-B297-D553B6110942}"/>
          </ac:picMkLst>
        </pc:picChg>
      </pc:sldChg>
      <pc:sldChg chg="modSp mod">
        <pc:chgData name="Luke" userId="f605f45a-95bc-4d4e-84b7-47abd69f91a2" providerId="ADAL" clId="{C3564F1C-82B1-4CCD-9F22-23BD9937559D}" dt="2023-11-22T07:14:27.157" v="201" actId="14100"/>
        <pc:sldMkLst>
          <pc:docMk/>
          <pc:sldMk cId="709110346" sldId="2147480201"/>
        </pc:sldMkLst>
        <pc:picChg chg="mod">
          <ac:chgData name="Luke" userId="f605f45a-95bc-4d4e-84b7-47abd69f91a2" providerId="ADAL" clId="{C3564F1C-82B1-4CCD-9F22-23BD9937559D}" dt="2023-11-22T07:14:27.157" v="201" actId="14100"/>
          <ac:picMkLst>
            <pc:docMk/>
            <pc:sldMk cId="709110346" sldId="2147480201"/>
            <ac:picMk id="2" creationId="{20ADEE89-9E63-038D-5996-EE5571B8D213}"/>
          </ac:picMkLst>
        </pc:picChg>
      </pc:sldChg>
      <pc:sldChg chg="modSp mod">
        <pc:chgData name="Luke" userId="f605f45a-95bc-4d4e-84b7-47abd69f91a2" providerId="ADAL" clId="{C3564F1C-82B1-4CCD-9F22-23BD9937559D}" dt="2023-11-22T07:15:21.341" v="223" actId="1037"/>
        <pc:sldMkLst>
          <pc:docMk/>
          <pc:sldMk cId="2777481742" sldId="2147480202"/>
        </pc:sldMkLst>
        <pc:picChg chg="mod">
          <ac:chgData name="Luke" userId="f605f45a-95bc-4d4e-84b7-47abd69f91a2" providerId="ADAL" clId="{C3564F1C-82B1-4CCD-9F22-23BD9937559D}" dt="2023-11-22T07:15:21.341" v="223" actId="1037"/>
          <ac:picMkLst>
            <pc:docMk/>
            <pc:sldMk cId="2777481742" sldId="2147480202"/>
            <ac:picMk id="4" creationId="{9F3CD5EB-A91C-7E19-4BB4-761361A324B4}"/>
          </ac:picMkLst>
        </pc:picChg>
      </pc:sldChg>
      <pc:sldChg chg="modSp mod">
        <pc:chgData name="Luke" userId="f605f45a-95bc-4d4e-84b7-47abd69f91a2" providerId="ADAL" clId="{C3564F1C-82B1-4CCD-9F22-23BD9937559D}" dt="2023-11-22T07:19:30.992" v="293" actId="1036"/>
        <pc:sldMkLst>
          <pc:docMk/>
          <pc:sldMk cId="3279522989" sldId="2147480203"/>
        </pc:sldMkLst>
        <pc:grpChg chg="mod">
          <ac:chgData name="Luke" userId="f605f45a-95bc-4d4e-84b7-47abd69f91a2" providerId="ADAL" clId="{C3564F1C-82B1-4CCD-9F22-23BD9937559D}" dt="2023-11-22T07:19:30.992" v="293" actId="1036"/>
          <ac:grpSpMkLst>
            <pc:docMk/>
            <pc:sldMk cId="3279522989" sldId="2147480203"/>
            <ac:grpSpMk id="3" creationId="{6773A71B-9566-4BD0-DFAB-148CE73E89CF}"/>
          </ac:grpSpMkLst>
        </pc:grpChg>
        <pc:picChg chg="mod">
          <ac:chgData name="Luke" userId="f605f45a-95bc-4d4e-84b7-47abd69f91a2" providerId="ADAL" clId="{C3564F1C-82B1-4CCD-9F22-23BD9937559D}" dt="2023-11-22T07:19:23.472" v="291" actId="14100"/>
          <ac:picMkLst>
            <pc:docMk/>
            <pc:sldMk cId="3279522989" sldId="2147480203"/>
            <ac:picMk id="7" creationId="{2F175AB3-6697-4366-BB41-9FA8635F9A19}"/>
          </ac:picMkLst>
        </pc:picChg>
      </pc:sldChg>
      <pc:sldChg chg="modSp mod">
        <pc:chgData name="Luke" userId="f605f45a-95bc-4d4e-84b7-47abd69f91a2" providerId="ADAL" clId="{C3564F1C-82B1-4CCD-9F22-23BD9937559D}" dt="2023-11-22T07:11:31.128" v="157" actId="1076"/>
        <pc:sldMkLst>
          <pc:docMk/>
          <pc:sldMk cId="2031395288" sldId="2147480205"/>
        </pc:sldMkLst>
        <pc:spChg chg="mod">
          <ac:chgData name="Luke" userId="f605f45a-95bc-4d4e-84b7-47abd69f91a2" providerId="ADAL" clId="{C3564F1C-82B1-4CCD-9F22-23BD9937559D}" dt="2023-11-22T07:11:24.489" v="155" actId="1076"/>
          <ac:spMkLst>
            <pc:docMk/>
            <pc:sldMk cId="2031395288" sldId="2147480205"/>
            <ac:spMk id="2" creationId="{841BF29D-D7D4-19F8-158E-8A33FD167CFB}"/>
          </ac:spMkLst>
        </pc:spChg>
        <pc:spChg chg="mod">
          <ac:chgData name="Luke" userId="f605f45a-95bc-4d4e-84b7-47abd69f91a2" providerId="ADAL" clId="{C3564F1C-82B1-4CCD-9F22-23BD9937559D}" dt="2023-11-22T07:11:28.105" v="156" actId="1076"/>
          <ac:spMkLst>
            <pc:docMk/>
            <pc:sldMk cId="2031395288" sldId="2147480205"/>
            <ac:spMk id="5" creationId="{3EB59B86-9FBD-BEC7-15DE-9FDA5514FF5E}"/>
          </ac:spMkLst>
        </pc:spChg>
        <pc:spChg chg="mod">
          <ac:chgData name="Luke" userId="f605f45a-95bc-4d4e-84b7-47abd69f91a2" providerId="ADAL" clId="{C3564F1C-82B1-4CCD-9F22-23BD9937559D}" dt="2023-11-22T07:11:31.128" v="157" actId="1076"/>
          <ac:spMkLst>
            <pc:docMk/>
            <pc:sldMk cId="2031395288" sldId="2147480205"/>
            <ac:spMk id="13" creationId="{035DE0FE-03A3-A99D-07C7-93C408C1FA7C}"/>
          </ac:spMkLst>
        </pc:spChg>
        <pc:spChg chg="mod">
          <ac:chgData name="Luke" userId="f605f45a-95bc-4d4e-84b7-47abd69f91a2" providerId="ADAL" clId="{C3564F1C-82B1-4CCD-9F22-23BD9937559D}" dt="2023-11-22T07:11:20.058" v="154" actId="14100"/>
          <ac:spMkLst>
            <pc:docMk/>
            <pc:sldMk cId="2031395288" sldId="2147480205"/>
            <ac:spMk id="29" creationId="{C2EB7374-F1B6-6E79-E81A-401EF9E107B2}"/>
          </ac:spMkLst>
        </pc:spChg>
        <pc:grpChg chg="mod">
          <ac:chgData name="Luke" userId="f605f45a-95bc-4d4e-84b7-47abd69f91a2" providerId="ADAL" clId="{C3564F1C-82B1-4CCD-9F22-23BD9937559D}" dt="2023-11-22T07:10:58.279" v="148" actId="1076"/>
          <ac:grpSpMkLst>
            <pc:docMk/>
            <pc:sldMk cId="2031395288" sldId="2147480205"/>
            <ac:grpSpMk id="4" creationId="{C3B6F5A9-F7E1-7ED0-E619-B872340C4D9F}"/>
          </ac:grpSpMkLst>
        </pc:grpChg>
        <pc:picChg chg="mod">
          <ac:chgData name="Luke" userId="f605f45a-95bc-4d4e-84b7-47abd69f91a2" providerId="ADAL" clId="{C3564F1C-82B1-4CCD-9F22-23BD9937559D}" dt="2023-11-22T07:11:17.678" v="153" actId="1076"/>
          <ac:picMkLst>
            <pc:docMk/>
            <pc:sldMk cId="2031395288" sldId="2147480205"/>
            <ac:picMk id="3" creationId="{14891454-EEC5-D31F-A3DB-7B1E037CF1D0}"/>
          </ac:picMkLst>
        </pc:picChg>
      </pc:sldChg>
      <pc:sldChg chg="modSp mod">
        <pc:chgData name="Luke" userId="f605f45a-95bc-4d4e-84b7-47abd69f91a2" providerId="ADAL" clId="{C3564F1C-82B1-4CCD-9F22-23BD9937559D}" dt="2023-11-22T07:16:38.715" v="242" actId="167"/>
        <pc:sldMkLst>
          <pc:docMk/>
          <pc:sldMk cId="3184936981" sldId="2147480206"/>
        </pc:sldMkLst>
        <pc:picChg chg="mod ord">
          <ac:chgData name="Luke" userId="f605f45a-95bc-4d4e-84b7-47abd69f91a2" providerId="ADAL" clId="{C3564F1C-82B1-4CCD-9F22-23BD9937559D}" dt="2023-11-22T07:16:38.715" v="242" actId="167"/>
          <ac:picMkLst>
            <pc:docMk/>
            <pc:sldMk cId="3184936981" sldId="2147480206"/>
            <ac:picMk id="2" creationId="{20ADEE89-9E63-038D-5996-EE5571B8D213}"/>
          </ac:picMkLst>
        </pc:picChg>
      </pc:sldChg>
      <pc:sldChg chg="modSp mod">
        <pc:chgData name="Luke" userId="f605f45a-95bc-4d4e-84b7-47abd69f91a2" providerId="ADAL" clId="{C3564F1C-82B1-4CCD-9F22-23BD9937559D}" dt="2023-11-22T07:17:23.827" v="256" actId="1076"/>
        <pc:sldMkLst>
          <pc:docMk/>
          <pc:sldMk cId="3719648334" sldId="2147480208"/>
        </pc:sldMkLst>
        <pc:spChg chg="mod">
          <ac:chgData name="Luke" userId="f605f45a-95bc-4d4e-84b7-47abd69f91a2" providerId="ADAL" clId="{C3564F1C-82B1-4CCD-9F22-23BD9937559D}" dt="2023-11-22T07:17:15.753" v="253" actId="14100"/>
          <ac:spMkLst>
            <pc:docMk/>
            <pc:sldMk cId="3719648334" sldId="2147480208"/>
            <ac:spMk id="29" creationId="{C2EB7374-F1B6-6E79-E81A-401EF9E107B2}"/>
          </ac:spMkLst>
        </pc:spChg>
        <pc:grpChg chg="mod">
          <ac:chgData name="Luke" userId="f605f45a-95bc-4d4e-84b7-47abd69f91a2" providerId="ADAL" clId="{C3564F1C-82B1-4CCD-9F22-23BD9937559D}" dt="2023-11-22T07:17:00.550" v="248" actId="1076"/>
          <ac:grpSpMkLst>
            <pc:docMk/>
            <pc:sldMk cId="3719648334" sldId="2147480208"/>
            <ac:grpSpMk id="4" creationId="{C3B6F5A9-F7E1-7ED0-E619-B872340C4D9F}"/>
          </ac:grpSpMkLst>
        </pc:grpChg>
        <pc:picChg chg="mod">
          <ac:chgData name="Luke" userId="f605f45a-95bc-4d4e-84b7-47abd69f91a2" providerId="ADAL" clId="{C3564F1C-82B1-4CCD-9F22-23BD9937559D}" dt="2023-11-22T07:17:22.010" v="255" actId="1076"/>
          <ac:picMkLst>
            <pc:docMk/>
            <pc:sldMk cId="3719648334" sldId="2147480208"/>
            <ac:picMk id="2" creationId="{47F9F162-1F05-114D-5679-64AB2F967644}"/>
          </ac:picMkLst>
        </pc:picChg>
        <pc:picChg chg="mod">
          <ac:chgData name="Luke" userId="f605f45a-95bc-4d4e-84b7-47abd69f91a2" providerId="ADAL" clId="{C3564F1C-82B1-4CCD-9F22-23BD9937559D}" dt="2023-11-22T07:17:08.511" v="250" actId="14100"/>
          <ac:picMkLst>
            <pc:docMk/>
            <pc:sldMk cId="3719648334" sldId="2147480208"/>
            <ac:picMk id="3" creationId="{14891454-EEC5-D31F-A3DB-7B1E037CF1D0}"/>
          </ac:picMkLst>
        </pc:picChg>
        <pc:picChg chg="mod">
          <ac:chgData name="Luke" userId="f605f45a-95bc-4d4e-84b7-47abd69f91a2" providerId="ADAL" clId="{C3564F1C-82B1-4CCD-9F22-23BD9937559D}" dt="2023-11-22T07:17:23.827" v="256" actId="1076"/>
          <ac:picMkLst>
            <pc:docMk/>
            <pc:sldMk cId="3719648334" sldId="2147480208"/>
            <ac:picMk id="5" creationId="{7076A9C7-E48B-C5D6-1A77-4E2264F67CBE}"/>
          </ac:picMkLst>
        </pc:picChg>
      </pc:sldChg>
      <pc:sldChg chg="del">
        <pc:chgData name="Luke" userId="f605f45a-95bc-4d4e-84b7-47abd69f91a2" providerId="ADAL" clId="{C3564F1C-82B1-4CCD-9F22-23BD9937559D}" dt="2023-11-22T07:19:39.091" v="295" actId="47"/>
        <pc:sldMkLst>
          <pc:docMk/>
          <pc:sldMk cId="1629560256" sldId="2147480209"/>
        </pc:sldMkLst>
      </pc:sldChg>
      <pc:sldChg chg="modSp mod">
        <pc:chgData name="Luke" userId="f605f45a-95bc-4d4e-84b7-47abd69f91a2" providerId="ADAL" clId="{C3564F1C-82B1-4CCD-9F22-23BD9937559D}" dt="2023-11-22T07:15:54.582" v="231" actId="1076"/>
        <pc:sldMkLst>
          <pc:docMk/>
          <pc:sldMk cId="2120306409" sldId="2147480210"/>
        </pc:sldMkLst>
        <pc:spChg chg="mod">
          <ac:chgData name="Luke" userId="f605f45a-95bc-4d4e-84b7-47abd69f91a2" providerId="ADAL" clId="{C3564F1C-82B1-4CCD-9F22-23BD9937559D}" dt="2023-11-22T07:15:45.397" v="229" actId="14100"/>
          <ac:spMkLst>
            <pc:docMk/>
            <pc:sldMk cId="2120306409" sldId="2147480210"/>
            <ac:spMk id="29" creationId="{C2EB7374-F1B6-6E79-E81A-401EF9E107B2}"/>
          </ac:spMkLst>
        </pc:spChg>
        <pc:grpChg chg="mod">
          <ac:chgData name="Luke" userId="f605f45a-95bc-4d4e-84b7-47abd69f91a2" providerId="ADAL" clId="{C3564F1C-82B1-4CCD-9F22-23BD9937559D}" dt="2023-11-22T07:15:28.895" v="224" actId="1076"/>
          <ac:grpSpMkLst>
            <pc:docMk/>
            <pc:sldMk cId="2120306409" sldId="2147480210"/>
            <ac:grpSpMk id="4" creationId="{C3B6F5A9-F7E1-7ED0-E619-B872340C4D9F}"/>
          </ac:grpSpMkLst>
        </pc:grpChg>
        <pc:picChg chg="mod">
          <ac:chgData name="Luke" userId="f605f45a-95bc-4d4e-84b7-47abd69f91a2" providerId="ADAL" clId="{C3564F1C-82B1-4CCD-9F22-23BD9937559D}" dt="2023-11-22T07:15:38.147" v="227" actId="14100"/>
          <ac:picMkLst>
            <pc:docMk/>
            <pc:sldMk cId="2120306409" sldId="2147480210"/>
            <ac:picMk id="3" creationId="{14891454-EEC5-D31F-A3DB-7B1E037CF1D0}"/>
          </ac:picMkLst>
        </pc:picChg>
        <pc:picChg chg="mod">
          <ac:chgData name="Luke" userId="f605f45a-95bc-4d4e-84b7-47abd69f91a2" providerId="ADAL" clId="{C3564F1C-82B1-4CCD-9F22-23BD9937559D}" dt="2023-11-22T07:15:54.582" v="231" actId="1076"/>
          <ac:picMkLst>
            <pc:docMk/>
            <pc:sldMk cId="2120306409" sldId="2147480210"/>
            <ac:picMk id="20" creationId="{29523E60-7433-5477-39EF-195AE2B08071}"/>
          </ac:picMkLst>
        </pc:picChg>
      </pc:sldChg>
      <pc:sldChg chg="modSp mod">
        <pc:chgData name="Luke" userId="f605f45a-95bc-4d4e-84b7-47abd69f91a2" providerId="ADAL" clId="{C3564F1C-82B1-4CCD-9F22-23BD9937559D}" dt="2023-11-22T07:15:06.527" v="208" actId="1037"/>
        <pc:sldMkLst>
          <pc:docMk/>
          <pc:sldMk cId="152422159" sldId="2147480211"/>
        </pc:sldMkLst>
        <pc:spChg chg="mod">
          <ac:chgData name="Luke" userId="f605f45a-95bc-4d4e-84b7-47abd69f91a2" providerId="ADAL" clId="{C3564F1C-82B1-4CCD-9F22-23BD9937559D}" dt="2023-11-22T07:14:44.920" v="205" actId="14100"/>
          <ac:spMkLst>
            <pc:docMk/>
            <pc:sldMk cId="152422159" sldId="2147480211"/>
            <ac:spMk id="29" creationId="{C2EB7374-F1B6-6E79-E81A-401EF9E107B2}"/>
          </ac:spMkLst>
        </pc:spChg>
        <pc:grpChg chg="mod">
          <ac:chgData name="Luke" userId="f605f45a-95bc-4d4e-84b7-47abd69f91a2" providerId="ADAL" clId="{C3564F1C-82B1-4CCD-9F22-23BD9937559D}" dt="2023-11-22T07:15:06.527" v="208" actId="1037"/>
          <ac:grpSpMkLst>
            <pc:docMk/>
            <pc:sldMk cId="152422159" sldId="2147480211"/>
            <ac:grpSpMk id="4" creationId="{C3B6F5A9-F7E1-7ED0-E619-B872340C4D9F}"/>
          </ac:grpSpMkLst>
        </pc:grpChg>
        <pc:picChg chg="mod">
          <ac:chgData name="Luke" userId="f605f45a-95bc-4d4e-84b7-47abd69f91a2" providerId="ADAL" clId="{C3564F1C-82B1-4CCD-9F22-23BD9937559D}" dt="2023-11-22T07:14:56.220" v="207" actId="14100"/>
          <ac:picMkLst>
            <pc:docMk/>
            <pc:sldMk cId="152422159" sldId="2147480211"/>
            <ac:picMk id="3" creationId="{14891454-EEC5-D31F-A3DB-7B1E037CF1D0}"/>
          </ac:picMkLst>
        </pc:picChg>
      </pc:sldChg>
      <pc:sldChg chg="modSp mod">
        <pc:chgData name="Luke" userId="f605f45a-95bc-4d4e-84b7-47abd69f91a2" providerId="ADAL" clId="{C3564F1C-82B1-4CCD-9F22-23BD9937559D}" dt="2023-11-22T07:18:50.468" v="283" actId="1076"/>
        <pc:sldMkLst>
          <pc:docMk/>
          <pc:sldMk cId="145843638" sldId="2147480212"/>
        </pc:sldMkLst>
        <pc:spChg chg="mod">
          <ac:chgData name="Luke" userId="f605f45a-95bc-4d4e-84b7-47abd69f91a2" providerId="ADAL" clId="{C3564F1C-82B1-4CCD-9F22-23BD9937559D}" dt="2023-11-22T07:18:48.145" v="282" actId="1076"/>
          <ac:spMkLst>
            <pc:docMk/>
            <pc:sldMk cId="145843638" sldId="2147480212"/>
            <ac:spMk id="6" creationId="{12E9A9E1-0DC7-FF48-5C7D-54784188ACEF}"/>
          </ac:spMkLst>
        </pc:spChg>
        <pc:spChg chg="mod">
          <ac:chgData name="Luke" userId="f605f45a-95bc-4d4e-84b7-47abd69f91a2" providerId="ADAL" clId="{C3564F1C-82B1-4CCD-9F22-23BD9937559D}" dt="2023-11-22T07:18:38.681" v="280" actId="14100"/>
          <ac:spMkLst>
            <pc:docMk/>
            <pc:sldMk cId="145843638" sldId="2147480212"/>
            <ac:spMk id="29" creationId="{C2EB7374-F1B6-6E79-E81A-401EF9E107B2}"/>
          </ac:spMkLst>
        </pc:spChg>
        <pc:grpChg chg="mod">
          <ac:chgData name="Luke" userId="f605f45a-95bc-4d4e-84b7-47abd69f91a2" providerId="ADAL" clId="{C3564F1C-82B1-4CCD-9F22-23BD9937559D}" dt="2023-11-22T07:18:50.468" v="283" actId="1076"/>
          <ac:grpSpMkLst>
            <pc:docMk/>
            <pc:sldMk cId="145843638" sldId="2147480212"/>
            <ac:grpSpMk id="4" creationId="{C3B6F5A9-F7E1-7ED0-E619-B872340C4D9F}"/>
          </ac:grpSpMkLst>
        </pc:grpChg>
        <pc:picChg chg="mod">
          <ac:chgData name="Luke" userId="f605f45a-95bc-4d4e-84b7-47abd69f91a2" providerId="ADAL" clId="{C3564F1C-82B1-4CCD-9F22-23BD9937559D}" dt="2023-11-22T07:18:31.188" v="277" actId="1076"/>
          <ac:picMkLst>
            <pc:docMk/>
            <pc:sldMk cId="145843638" sldId="2147480212"/>
            <ac:picMk id="3" creationId="{14891454-EEC5-D31F-A3DB-7B1E037CF1D0}"/>
          </ac:picMkLst>
        </pc:picChg>
        <pc:picChg chg="mod">
          <ac:chgData name="Luke" userId="f605f45a-95bc-4d4e-84b7-47abd69f91a2" providerId="ADAL" clId="{C3564F1C-82B1-4CCD-9F22-23BD9937559D}" dt="2023-11-22T07:18:43.179" v="281" actId="14100"/>
          <ac:picMkLst>
            <pc:docMk/>
            <pc:sldMk cId="145843638" sldId="2147480212"/>
            <ac:picMk id="4100" creationId="{40B2206F-2029-3830-74DC-D629C1620D47}"/>
          </ac:picMkLst>
        </pc:picChg>
      </pc:sldChg>
      <pc:sldChg chg="del">
        <pc:chgData name="Luke" userId="f605f45a-95bc-4d4e-84b7-47abd69f91a2" providerId="ADAL" clId="{C3564F1C-82B1-4CCD-9F22-23BD9937559D}" dt="2023-11-22T07:19:38.298" v="294" actId="47"/>
        <pc:sldMkLst>
          <pc:docMk/>
          <pc:sldMk cId="3960158235" sldId="2147480213"/>
        </pc:sldMkLst>
      </pc:sldChg>
      <pc:sldChg chg="modSp">
        <pc:chgData name="Luke" userId="f605f45a-95bc-4d4e-84b7-47abd69f91a2" providerId="ADAL" clId="{C3564F1C-82B1-4CCD-9F22-23BD9937559D}" dt="2023-11-22T07:16:50.437" v="245" actId="1076"/>
        <pc:sldMkLst>
          <pc:docMk/>
          <pc:sldMk cId="1852544394" sldId="2147480214"/>
        </pc:sldMkLst>
        <pc:picChg chg="mod">
          <ac:chgData name="Luke" userId="f605f45a-95bc-4d4e-84b7-47abd69f91a2" providerId="ADAL" clId="{C3564F1C-82B1-4CCD-9F22-23BD9937559D}" dt="2023-11-22T07:16:50.437" v="245" actId="1076"/>
          <ac:picMkLst>
            <pc:docMk/>
            <pc:sldMk cId="1852544394" sldId="2147480214"/>
            <ac:picMk id="4" creationId="{03088C1C-DDA2-C71C-C341-A1CC49B41FC1}"/>
          </ac:picMkLst>
        </pc:picChg>
      </pc:sldChg>
      <pc:sldChg chg="modSp mod">
        <pc:chgData name="Luke" userId="f605f45a-95bc-4d4e-84b7-47abd69f91a2" providerId="ADAL" clId="{C3564F1C-82B1-4CCD-9F22-23BD9937559D}" dt="2023-11-22T07:19:13.059" v="289" actId="14100"/>
        <pc:sldMkLst>
          <pc:docMk/>
          <pc:sldMk cId="3445876941" sldId="2147480215"/>
        </pc:sldMkLst>
        <pc:spChg chg="mod">
          <ac:chgData name="Luke" userId="f605f45a-95bc-4d4e-84b7-47abd69f91a2" providerId="ADAL" clId="{C3564F1C-82B1-4CCD-9F22-23BD9937559D}" dt="2023-11-22T07:19:13.059" v="289" actId="14100"/>
          <ac:spMkLst>
            <pc:docMk/>
            <pc:sldMk cId="3445876941" sldId="2147480215"/>
            <ac:spMk id="29" creationId="{C2EB7374-F1B6-6E79-E81A-401EF9E107B2}"/>
          </ac:spMkLst>
        </pc:spChg>
        <pc:grpChg chg="mod">
          <ac:chgData name="Luke" userId="f605f45a-95bc-4d4e-84b7-47abd69f91a2" providerId="ADAL" clId="{C3564F1C-82B1-4CCD-9F22-23BD9937559D}" dt="2023-11-22T07:18:59.161" v="284" actId="1076"/>
          <ac:grpSpMkLst>
            <pc:docMk/>
            <pc:sldMk cId="3445876941" sldId="2147480215"/>
            <ac:grpSpMk id="4" creationId="{C3B6F5A9-F7E1-7ED0-E619-B872340C4D9F}"/>
          </ac:grpSpMkLst>
        </pc:grpChg>
        <pc:picChg chg="mod">
          <ac:chgData name="Luke" userId="f605f45a-95bc-4d4e-84b7-47abd69f91a2" providerId="ADAL" clId="{C3564F1C-82B1-4CCD-9F22-23BD9937559D}" dt="2023-11-22T07:19:05.405" v="286" actId="14100"/>
          <ac:picMkLst>
            <pc:docMk/>
            <pc:sldMk cId="3445876941" sldId="2147480215"/>
            <ac:picMk id="3" creationId="{14891454-EEC5-D31F-A3DB-7B1E037CF1D0}"/>
          </ac:picMkLst>
        </pc:picChg>
      </pc:sldChg>
      <pc:sldChg chg="modSp mod">
        <pc:chgData name="Luke" userId="f605f45a-95bc-4d4e-84b7-47abd69f91a2" providerId="ADAL" clId="{C3564F1C-82B1-4CCD-9F22-23BD9937559D}" dt="2023-11-22T07:16:56.161" v="247" actId="1076"/>
        <pc:sldMkLst>
          <pc:docMk/>
          <pc:sldMk cId="1380168220" sldId="2147480216"/>
        </pc:sldMkLst>
        <pc:picChg chg="mod">
          <ac:chgData name="Luke" userId="f605f45a-95bc-4d4e-84b7-47abd69f91a2" providerId="ADAL" clId="{C3564F1C-82B1-4CCD-9F22-23BD9937559D}" dt="2023-11-22T07:16:56.161" v="247" actId="1076"/>
          <ac:picMkLst>
            <pc:docMk/>
            <pc:sldMk cId="1380168220" sldId="2147480216"/>
            <ac:picMk id="1026" creationId="{B69B86F9-EC86-A6AA-FDBE-45CF9835B819}"/>
          </ac:picMkLst>
        </pc:picChg>
      </pc:sldChg>
      <pc:sldChg chg="modSp mod">
        <pc:chgData name="Luke" userId="f605f45a-95bc-4d4e-84b7-47abd69f91a2" providerId="ADAL" clId="{C3564F1C-82B1-4CCD-9F22-23BD9937559D}" dt="2023-11-22T07:18:03.357" v="273" actId="20577"/>
        <pc:sldMkLst>
          <pc:docMk/>
          <pc:sldMk cId="3853793147" sldId="2147480217"/>
        </pc:sldMkLst>
        <pc:spChg chg="mod">
          <ac:chgData name="Luke" userId="f605f45a-95bc-4d4e-84b7-47abd69f91a2" providerId="ADAL" clId="{C3564F1C-82B1-4CCD-9F22-23BD9937559D}" dt="2023-11-22T07:17:48.392" v="263" actId="14100"/>
          <ac:spMkLst>
            <pc:docMk/>
            <pc:sldMk cId="3853793147" sldId="2147480217"/>
            <ac:spMk id="29" creationId="{C2EB7374-F1B6-6E79-E81A-401EF9E107B2}"/>
          </ac:spMkLst>
        </pc:spChg>
        <pc:spChg chg="mod">
          <ac:chgData name="Luke" userId="f605f45a-95bc-4d4e-84b7-47abd69f91a2" providerId="ADAL" clId="{C3564F1C-82B1-4CCD-9F22-23BD9937559D}" dt="2023-11-22T07:17:53.735" v="265" actId="14100"/>
          <ac:spMkLst>
            <pc:docMk/>
            <pc:sldMk cId="3853793147" sldId="2147480217"/>
            <ac:spMk id="36" creationId="{AF6EF3C9-46B9-E78D-6B1F-7987713966FC}"/>
          </ac:spMkLst>
        </pc:spChg>
        <pc:spChg chg="mod">
          <ac:chgData name="Luke" userId="f605f45a-95bc-4d4e-84b7-47abd69f91a2" providerId="ADAL" clId="{C3564F1C-82B1-4CCD-9F22-23BD9937559D}" dt="2023-11-22T07:18:03.357" v="273" actId="20577"/>
          <ac:spMkLst>
            <pc:docMk/>
            <pc:sldMk cId="3853793147" sldId="2147480217"/>
            <ac:spMk id="57" creationId="{D8755AC9-0E5D-F1C7-C90C-E2BDF09ABBF0}"/>
          </ac:spMkLst>
        </pc:spChg>
        <pc:grpChg chg="mod">
          <ac:chgData name="Luke" userId="f605f45a-95bc-4d4e-84b7-47abd69f91a2" providerId="ADAL" clId="{C3564F1C-82B1-4CCD-9F22-23BD9937559D}" dt="2023-11-22T07:17:32.676" v="257" actId="1076"/>
          <ac:grpSpMkLst>
            <pc:docMk/>
            <pc:sldMk cId="3853793147" sldId="2147480217"/>
            <ac:grpSpMk id="4" creationId="{C3B6F5A9-F7E1-7ED0-E619-B872340C4D9F}"/>
          </ac:grpSpMkLst>
        </pc:grpChg>
        <pc:picChg chg="mod">
          <ac:chgData name="Luke" userId="f605f45a-95bc-4d4e-84b7-47abd69f91a2" providerId="ADAL" clId="{C3564F1C-82B1-4CCD-9F22-23BD9937559D}" dt="2023-11-22T07:17:40.804" v="260" actId="14100"/>
          <ac:picMkLst>
            <pc:docMk/>
            <pc:sldMk cId="3853793147" sldId="2147480217"/>
            <ac:picMk id="3" creationId="{14891454-EEC5-D31F-A3DB-7B1E037CF1D0}"/>
          </ac:picMkLst>
        </pc:picChg>
        <pc:picChg chg="mod">
          <ac:chgData name="Luke" userId="f605f45a-95bc-4d4e-84b7-47abd69f91a2" providerId="ADAL" clId="{C3564F1C-82B1-4CCD-9F22-23BD9937559D}" dt="2023-11-22T07:17:50.690" v="264" actId="1076"/>
          <ac:picMkLst>
            <pc:docMk/>
            <pc:sldMk cId="3853793147" sldId="2147480217"/>
            <ac:picMk id="13" creationId="{C43C5121-7D28-83B3-2CD3-FCEF6DE0CA6C}"/>
          </ac:picMkLst>
        </pc:picChg>
        <pc:picChg chg="mod">
          <ac:chgData name="Luke" userId="f605f45a-95bc-4d4e-84b7-47abd69f91a2" providerId="ADAL" clId="{C3564F1C-82B1-4CCD-9F22-23BD9937559D}" dt="2023-11-22T07:17:56.145" v="266" actId="1076"/>
          <ac:picMkLst>
            <pc:docMk/>
            <pc:sldMk cId="3853793147" sldId="2147480217"/>
            <ac:picMk id="35" creationId="{6DC3D69C-9CEA-B0E2-58C7-00096E0A3672}"/>
          </ac:picMkLst>
        </pc:picChg>
      </pc:sldChg>
    </pc:docChg>
  </pc:docChgLst>
  <pc:docChgLst>
    <pc:chgData name="Luke" userId="f605f45a-95bc-4d4e-84b7-47abd69f91a2" providerId="ADAL" clId="{17456C8F-E23E-4F6E-9C21-A4AEC32BC5C5}"/>
    <pc:docChg chg="undo redo custSel addSld delSld modSld sldOrd">
      <pc:chgData name="Luke" userId="f605f45a-95bc-4d4e-84b7-47abd69f91a2" providerId="ADAL" clId="{17456C8F-E23E-4F6E-9C21-A4AEC32BC5C5}" dt="2024-01-22T19:06:56.160" v="5405" actId="14100"/>
      <pc:docMkLst>
        <pc:docMk/>
      </pc:docMkLst>
      <pc:sldChg chg="addSp delSp modSp mod">
        <pc:chgData name="Luke" userId="f605f45a-95bc-4d4e-84b7-47abd69f91a2" providerId="ADAL" clId="{17456C8F-E23E-4F6E-9C21-A4AEC32BC5C5}" dt="2024-01-16T18:34:21.528" v="5376" actId="1076"/>
        <pc:sldMkLst>
          <pc:docMk/>
          <pc:sldMk cId="2300549713" sldId="256"/>
        </pc:sldMkLst>
        <pc:spChg chg="add mod">
          <ac:chgData name="Luke" userId="f605f45a-95bc-4d4e-84b7-47abd69f91a2" providerId="ADAL" clId="{17456C8F-E23E-4F6E-9C21-A4AEC32BC5C5}" dt="2024-01-16T18:31:49.694" v="5358" actId="20577"/>
          <ac:spMkLst>
            <pc:docMk/>
            <pc:sldMk cId="2300549713" sldId="256"/>
            <ac:spMk id="2" creationId="{E2FAD6C7-B37D-D805-7D43-73DD1FF32682}"/>
          </ac:spMkLst>
        </pc:spChg>
        <pc:spChg chg="add mod ord">
          <ac:chgData name="Luke" userId="f605f45a-95bc-4d4e-84b7-47abd69f91a2" providerId="ADAL" clId="{17456C8F-E23E-4F6E-9C21-A4AEC32BC5C5}" dt="2023-12-21T18:48:26.288" v="33" actId="26606"/>
          <ac:spMkLst>
            <pc:docMk/>
            <pc:sldMk cId="2300549713" sldId="256"/>
            <ac:spMk id="3" creationId="{257DC3C0-E45E-C694-4DAC-FFF293C3E094}"/>
          </ac:spMkLst>
        </pc:spChg>
        <pc:spChg chg="mod">
          <ac:chgData name="Luke" userId="f605f45a-95bc-4d4e-84b7-47abd69f91a2" providerId="ADAL" clId="{17456C8F-E23E-4F6E-9C21-A4AEC32BC5C5}" dt="2024-01-16T18:34:21.528" v="5376" actId="1076"/>
          <ac:spMkLst>
            <pc:docMk/>
            <pc:sldMk cId="2300549713" sldId="256"/>
            <ac:spMk id="4" creationId="{84F38088-EC52-4FC1-9A44-45ED21B4B668}"/>
          </ac:spMkLst>
        </pc:spChg>
        <pc:spChg chg="add del">
          <ac:chgData name="Luke" userId="f605f45a-95bc-4d4e-84b7-47abd69f91a2" providerId="ADAL" clId="{17456C8F-E23E-4F6E-9C21-A4AEC32BC5C5}" dt="2023-12-21T18:48:47.072" v="65" actId="26606"/>
          <ac:spMkLst>
            <pc:docMk/>
            <pc:sldMk cId="2300549713" sldId="256"/>
            <ac:spMk id="11" creationId="{5A7802B6-FF37-40CF-A7E2-6F2A0D9A91EF}"/>
          </ac:spMkLst>
        </pc:spChg>
        <pc:spChg chg="add">
          <ac:chgData name="Luke" userId="f605f45a-95bc-4d4e-84b7-47abd69f91a2" providerId="ADAL" clId="{17456C8F-E23E-4F6E-9C21-A4AEC32BC5C5}" dt="2023-12-21T18:48:47.072" v="65" actId="26606"/>
          <ac:spMkLst>
            <pc:docMk/>
            <pc:sldMk cId="2300549713" sldId="256"/>
            <ac:spMk id="16" creationId="{5A7802B6-FF37-40CF-A7E2-6F2A0D9A91EF}"/>
          </ac:spMkLst>
        </pc:spChg>
        <pc:picChg chg="del">
          <ac:chgData name="Luke" userId="f605f45a-95bc-4d4e-84b7-47abd69f91a2" providerId="ADAL" clId="{17456C8F-E23E-4F6E-9C21-A4AEC32BC5C5}" dt="2023-12-21T18:47:17.920" v="27" actId="478"/>
          <ac:picMkLst>
            <pc:docMk/>
            <pc:sldMk cId="2300549713" sldId="256"/>
            <ac:picMk id="2" creationId="{51525AC0-C215-FF77-1186-40300950FE90}"/>
          </ac:picMkLst>
        </pc:picChg>
        <pc:picChg chg="add mod">
          <ac:chgData name="Luke" userId="f605f45a-95bc-4d4e-84b7-47abd69f91a2" providerId="ADAL" clId="{17456C8F-E23E-4F6E-9C21-A4AEC32BC5C5}" dt="2023-12-22T03:00:12.903" v="4704" actId="1076"/>
          <ac:picMkLst>
            <pc:docMk/>
            <pc:sldMk cId="2300549713" sldId="256"/>
            <ac:picMk id="6" creationId="{0FE06A1E-C036-A6E0-9873-CDB807E366EB}"/>
          </ac:picMkLst>
        </pc:picChg>
        <pc:picChg chg="add mod ord">
          <ac:chgData name="Luke" userId="f605f45a-95bc-4d4e-84b7-47abd69f91a2" providerId="ADAL" clId="{17456C8F-E23E-4F6E-9C21-A4AEC32BC5C5}" dt="2023-12-22T04:03:17.921" v="4750" actId="1076"/>
          <ac:picMkLst>
            <pc:docMk/>
            <pc:sldMk cId="2300549713" sldId="256"/>
            <ac:picMk id="7" creationId="{EB8FB469-0500-0D10-C4C7-A7818F222559}"/>
          </ac:picMkLst>
        </pc:picChg>
        <pc:picChg chg="del">
          <ac:chgData name="Luke" userId="f605f45a-95bc-4d4e-84b7-47abd69f91a2" providerId="ADAL" clId="{17456C8F-E23E-4F6E-9C21-A4AEC32BC5C5}" dt="2023-12-21T18:47:16.043" v="26" actId="478"/>
          <ac:picMkLst>
            <pc:docMk/>
            <pc:sldMk cId="2300549713" sldId="256"/>
            <ac:picMk id="8" creationId="{0D7BF217-FFD7-9CE6-87D2-9958938ED29F}"/>
          </ac:picMkLst>
        </pc:picChg>
      </pc:sldChg>
      <pc:sldChg chg="addSp delSp modSp mod setBg">
        <pc:chgData name="Luke" userId="f605f45a-95bc-4d4e-84b7-47abd69f91a2" providerId="ADAL" clId="{17456C8F-E23E-4F6E-9C21-A4AEC32BC5C5}" dt="2023-12-22T02:19:09.279" v="4547" actId="1076"/>
        <pc:sldMkLst>
          <pc:docMk/>
          <pc:sldMk cId="3502716779" sldId="381"/>
        </pc:sldMkLst>
        <pc:spChg chg="mod ord">
          <ac:chgData name="Luke" userId="f605f45a-95bc-4d4e-84b7-47abd69f91a2" providerId="ADAL" clId="{17456C8F-E23E-4F6E-9C21-A4AEC32BC5C5}" dt="2023-12-22T02:18:50.296" v="4544" actId="26606"/>
          <ac:spMkLst>
            <pc:docMk/>
            <pc:sldMk cId="3502716779" sldId="381"/>
            <ac:spMk id="24" creationId="{4840E377-5716-C936-4316-B0548DD77B3E}"/>
          </ac:spMkLst>
        </pc:spChg>
        <pc:spChg chg="add del">
          <ac:chgData name="Luke" userId="f605f45a-95bc-4d4e-84b7-47abd69f91a2" providerId="ADAL" clId="{17456C8F-E23E-4F6E-9C21-A4AEC32BC5C5}" dt="2023-12-22T02:18:47.368" v="4542" actId="26606"/>
          <ac:spMkLst>
            <pc:docMk/>
            <pc:sldMk cId="3502716779" sldId="381"/>
            <ac:spMk id="7174" creationId="{3559A5F2-8BE0-4998-A1E4-1B145465A981}"/>
          </ac:spMkLst>
        </pc:spChg>
        <pc:spChg chg="add del">
          <ac:chgData name="Luke" userId="f605f45a-95bc-4d4e-84b7-47abd69f91a2" providerId="ADAL" clId="{17456C8F-E23E-4F6E-9C21-A4AEC32BC5C5}" dt="2023-12-22T02:18:47.368" v="4542" actId="26606"/>
          <ac:spMkLst>
            <pc:docMk/>
            <pc:sldMk cId="3502716779" sldId="381"/>
            <ac:spMk id="7186" creationId="{3A6596D4-D53C-424F-9F16-CC8686C079E0}"/>
          </ac:spMkLst>
        </pc:spChg>
        <pc:spChg chg="add del">
          <ac:chgData name="Luke" userId="f605f45a-95bc-4d4e-84b7-47abd69f91a2" providerId="ADAL" clId="{17456C8F-E23E-4F6E-9C21-A4AEC32BC5C5}" dt="2023-12-22T02:18:41.958" v="4540" actId="26606"/>
          <ac:spMkLst>
            <pc:docMk/>
            <pc:sldMk cId="3502716779" sldId="381"/>
            <ac:spMk id="7191" creationId="{66D61E08-70C3-48D8-BEA0-787111DC30DA}"/>
          </ac:spMkLst>
        </pc:spChg>
        <pc:spChg chg="add del">
          <ac:chgData name="Luke" userId="f605f45a-95bc-4d4e-84b7-47abd69f91a2" providerId="ADAL" clId="{17456C8F-E23E-4F6E-9C21-A4AEC32BC5C5}" dt="2023-12-22T02:18:41.958" v="4540" actId="26606"/>
          <ac:spMkLst>
            <pc:docMk/>
            <pc:sldMk cId="3502716779" sldId="381"/>
            <ac:spMk id="7193" creationId="{FC55298F-0AE5-478E-AD2B-03C2614C5833}"/>
          </ac:spMkLst>
        </pc:spChg>
        <pc:spChg chg="add del">
          <ac:chgData name="Luke" userId="f605f45a-95bc-4d4e-84b7-47abd69f91a2" providerId="ADAL" clId="{17456C8F-E23E-4F6E-9C21-A4AEC32BC5C5}" dt="2023-12-22T02:18:41.958" v="4540" actId="26606"/>
          <ac:spMkLst>
            <pc:docMk/>
            <pc:sldMk cId="3502716779" sldId="381"/>
            <ac:spMk id="7195" creationId="{C180E4EA-0B63-4779-A895-7E90E71088F3}"/>
          </ac:spMkLst>
        </pc:spChg>
        <pc:spChg chg="add del">
          <ac:chgData name="Luke" userId="f605f45a-95bc-4d4e-84b7-47abd69f91a2" providerId="ADAL" clId="{17456C8F-E23E-4F6E-9C21-A4AEC32BC5C5}" dt="2023-12-22T02:18:41.958" v="4540" actId="26606"/>
          <ac:spMkLst>
            <pc:docMk/>
            <pc:sldMk cId="3502716779" sldId="381"/>
            <ac:spMk id="7197" creationId="{CEE01D9D-3DE8-4EED-B0D3-8F3C79CC7673}"/>
          </ac:spMkLst>
        </pc:spChg>
        <pc:spChg chg="add del">
          <ac:chgData name="Luke" userId="f605f45a-95bc-4d4e-84b7-47abd69f91a2" providerId="ADAL" clId="{17456C8F-E23E-4F6E-9C21-A4AEC32BC5C5}" dt="2023-12-22T02:18:41.958" v="4540" actId="26606"/>
          <ac:spMkLst>
            <pc:docMk/>
            <pc:sldMk cId="3502716779" sldId="381"/>
            <ac:spMk id="7199" creationId="{89AF5CE9-607F-43F4-8983-DCD6DA4051FD}"/>
          </ac:spMkLst>
        </pc:spChg>
        <pc:spChg chg="add del">
          <ac:chgData name="Luke" userId="f605f45a-95bc-4d4e-84b7-47abd69f91a2" providerId="ADAL" clId="{17456C8F-E23E-4F6E-9C21-A4AEC32BC5C5}" dt="2023-12-22T02:18:41.958" v="4540" actId="26606"/>
          <ac:spMkLst>
            <pc:docMk/>
            <pc:sldMk cId="3502716779" sldId="381"/>
            <ac:spMk id="7201" creationId="{6EEA2DBD-9E1E-4521-8C01-F32AD18A89E3}"/>
          </ac:spMkLst>
        </pc:spChg>
        <pc:spChg chg="add del">
          <ac:chgData name="Luke" userId="f605f45a-95bc-4d4e-84b7-47abd69f91a2" providerId="ADAL" clId="{17456C8F-E23E-4F6E-9C21-A4AEC32BC5C5}" dt="2023-12-22T02:18:41.958" v="4540" actId="26606"/>
          <ac:spMkLst>
            <pc:docMk/>
            <pc:sldMk cId="3502716779" sldId="381"/>
            <ac:spMk id="7203" creationId="{15BBD2C1-BA9B-46A9-A27A-33498B169272}"/>
          </ac:spMkLst>
        </pc:spChg>
        <pc:spChg chg="add del">
          <ac:chgData name="Luke" userId="f605f45a-95bc-4d4e-84b7-47abd69f91a2" providerId="ADAL" clId="{17456C8F-E23E-4F6E-9C21-A4AEC32BC5C5}" dt="2023-12-22T02:18:47.368" v="4542" actId="26606"/>
          <ac:spMkLst>
            <pc:docMk/>
            <pc:sldMk cId="3502716779" sldId="381"/>
            <ac:spMk id="7205" creationId="{01D19436-094D-463D-AFEA-870FDBD03797}"/>
          </ac:spMkLst>
        </pc:spChg>
        <pc:spChg chg="add del">
          <ac:chgData name="Luke" userId="f605f45a-95bc-4d4e-84b7-47abd69f91a2" providerId="ADAL" clId="{17456C8F-E23E-4F6E-9C21-A4AEC32BC5C5}" dt="2023-12-22T02:18:47.368" v="4542" actId="26606"/>
          <ac:spMkLst>
            <pc:docMk/>
            <pc:sldMk cId="3502716779" sldId="381"/>
            <ac:spMk id="7207" creationId="{9A2DE6E0-967C-4C58-8558-EC08F1138BD1}"/>
          </ac:spMkLst>
        </pc:spChg>
        <pc:spChg chg="add del">
          <ac:chgData name="Luke" userId="f605f45a-95bc-4d4e-84b7-47abd69f91a2" providerId="ADAL" clId="{17456C8F-E23E-4F6E-9C21-A4AEC32BC5C5}" dt="2023-12-22T02:18:47.368" v="4542" actId="26606"/>
          <ac:spMkLst>
            <pc:docMk/>
            <pc:sldMk cId="3502716779" sldId="381"/>
            <ac:spMk id="7208" creationId="{9772CABD-4211-42AA-B349-D4002E52F1EF}"/>
          </ac:spMkLst>
        </pc:spChg>
        <pc:spChg chg="add del">
          <ac:chgData name="Luke" userId="f605f45a-95bc-4d4e-84b7-47abd69f91a2" providerId="ADAL" clId="{17456C8F-E23E-4F6E-9C21-A4AEC32BC5C5}" dt="2023-12-22T02:18:47.368" v="4542" actId="26606"/>
          <ac:spMkLst>
            <pc:docMk/>
            <pc:sldMk cId="3502716779" sldId="381"/>
            <ac:spMk id="7209" creationId="{BBD91630-4DBA-4294-8016-FEB5C3B0CED1}"/>
          </ac:spMkLst>
        </pc:spChg>
        <pc:spChg chg="add del">
          <ac:chgData name="Luke" userId="f605f45a-95bc-4d4e-84b7-47abd69f91a2" providerId="ADAL" clId="{17456C8F-E23E-4F6E-9C21-A4AEC32BC5C5}" dt="2023-12-22T02:18:47.368" v="4542" actId="26606"/>
          <ac:spMkLst>
            <pc:docMk/>
            <pc:sldMk cId="3502716779" sldId="381"/>
            <ac:spMk id="7210" creationId="{E67D1587-504D-41BC-9D48-B61257BFBCF0}"/>
          </ac:spMkLst>
        </pc:spChg>
        <pc:spChg chg="add del">
          <ac:chgData name="Luke" userId="f605f45a-95bc-4d4e-84b7-47abd69f91a2" providerId="ADAL" clId="{17456C8F-E23E-4F6E-9C21-A4AEC32BC5C5}" dt="2023-12-22T02:18:47.368" v="4542" actId="26606"/>
          <ac:spMkLst>
            <pc:docMk/>
            <pc:sldMk cId="3502716779" sldId="381"/>
            <ac:spMk id="7211" creationId="{8765DD1A-F044-4DE7-8A9B-7C30DC85A4AF}"/>
          </ac:spMkLst>
        </pc:spChg>
        <pc:spChg chg="add del">
          <ac:chgData name="Luke" userId="f605f45a-95bc-4d4e-84b7-47abd69f91a2" providerId="ADAL" clId="{17456C8F-E23E-4F6E-9C21-A4AEC32BC5C5}" dt="2023-12-22T02:18:47.368" v="4542" actId="26606"/>
          <ac:spMkLst>
            <pc:docMk/>
            <pc:sldMk cId="3502716779" sldId="381"/>
            <ac:spMk id="7212" creationId="{2FE2170D-72D6-48A8-8E9A-BFF3BF03D032}"/>
          </ac:spMkLst>
        </pc:spChg>
        <pc:grpChg chg="add del">
          <ac:chgData name="Luke" userId="f605f45a-95bc-4d4e-84b7-47abd69f91a2" providerId="ADAL" clId="{17456C8F-E23E-4F6E-9C21-A4AEC32BC5C5}" dt="2023-12-22T02:18:47.368" v="4542" actId="26606"/>
          <ac:grpSpMkLst>
            <pc:docMk/>
            <pc:sldMk cId="3502716779" sldId="381"/>
            <ac:grpSpMk id="7172" creationId="{88C9B83F-64CD-41C1-925F-A08801FFD0BD}"/>
          </ac:grpSpMkLst>
        </pc:grpChg>
        <pc:grpChg chg="add del">
          <ac:chgData name="Luke" userId="f605f45a-95bc-4d4e-84b7-47abd69f91a2" providerId="ADAL" clId="{17456C8F-E23E-4F6E-9C21-A4AEC32BC5C5}" dt="2023-12-22T02:18:50.296" v="4544" actId="26606"/>
          <ac:grpSpMkLst>
            <pc:docMk/>
            <pc:sldMk cId="3502716779" sldId="381"/>
            <ac:grpSpMk id="7173" creationId="{A5AFB369-4673-4727-A7CD-D86AFE0AE069}"/>
          </ac:grpSpMkLst>
        </pc:grpChg>
        <pc:grpChg chg="add del">
          <ac:chgData name="Luke" userId="f605f45a-95bc-4d4e-84b7-47abd69f91a2" providerId="ADAL" clId="{17456C8F-E23E-4F6E-9C21-A4AEC32BC5C5}" dt="2023-12-22T02:18:38.308" v="4536" actId="26606"/>
          <ac:grpSpMkLst>
            <pc:docMk/>
            <pc:sldMk cId="3502716779" sldId="381"/>
            <ac:grpSpMk id="7175" creationId="{88C9B83F-64CD-41C1-925F-A08801FFD0BD}"/>
          </ac:grpSpMkLst>
        </pc:grpChg>
        <pc:grpChg chg="add del">
          <ac:chgData name="Luke" userId="f605f45a-95bc-4d4e-84b7-47abd69f91a2" providerId="ADAL" clId="{17456C8F-E23E-4F6E-9C21-A4AEC32BC5C5}" dt="2023-12-22T02:18:41.958" v="4540" actId="26606"/>
          <ac:grpSpMkLst>
            <pc:docMk/>
            <pc:sldMk cId="3502716779" sldId="381"/>
            <ac:grpSpMk id="7188" creationId="{A5AFB369-4673-4727-A7CD-D86AFE0AE069}"/>
          </ac:grpSpMkLst>
        </pc:grpChg>
        <pc:picChg chg="del">
          <ac:chgData name="Luke" userId="f605f45a-95bc-4d4e-84b7-47abd69f91a2" providerId="ADAL" clId="{17456C8F-E23E-4F6E-9C21-A4AEC32BC5C5}" dt="2023-12-22T02:18:31.629" v="4531" actId="478"/>
          <ac:picMkLst>
            <pc:docMk/>
            <pc:sldMk cId="3502716779" sldId="381"/>
            <ac:picMk id="21" creationId="{5ABBCE01-42C8-8905-37CA-9A517EAA58AA}"/>
          </ac:picMkLst>
        </pc:picChg>
        <pc:picChg chg="add mod">
          <ac:chgData name="Luke" userId="f605f45a-95bc-4d4e-84b7-47abd69f91a2" providerId="ADAL" clId="{17456C8F-E23E-4F6E-9C21-A4AEC32BC5C5}" dt="2023-12-22T02:19:09.279" v="4547" actId="1076"/>
          <ac:picMkLst>
            <pc:docMk/>
            <pc:sldMk cId="3502716779" sldId="381"/>
            <ac:picMk id="7170" creationId="{9942C6DE-D8C3-337B-E389-082A185D308B}"/>
          </ac:picMkLst>
        </pc:picChg>
        <pc:cxnChg chg="add del">
          <ac:chgData name="Luke" userId="f605f45a-95bc-4d4e-84b7-47abd69f91a2" providerId="ADAL" clId="{17456C8F-E23E-4F6E-9C21-A4AEC32BC5C5}" dt="2023-12-22T02:18:41.958" v="4540" actId="26606"/>
          <ac:cxnSpMkLst>
            <pc:docMk/>
            <pc:sldMk cId="3502716779" sldId="381"/>
            <ac:cxnSpMk id="7187" creationId="{A57C1A16-B8AB-4D99-A195-A38F556A6486}"/>
          </ac:cxnSpMkLst>
        </pc:cxnChg>
        <pc:cxnChg chg="add del">
          <ac:chgData name="Luke" userId="f605f45a-95bc-4d4e-84b7-47abd69f91a2" providerId="ADAL" clId="{17456C8F-E23E-4F6E-9C21-A4AEC32BC5C5}" dt="2023-12-22T02:18:41.958" v="4540" actId="26606"/>
          <ac:cxnSpMkLst>
            <pc:docMk/>
            <pc:sldMk cId="3502716779" sldId="381"/>
            <ac:cxnSpMk id="7189" creationId="{F8A9B20B-D1DD-4573-B5EC-558029519236}"/>
          </ac:cxnSpMkLst>
        </pc:cxnChg>
        <pc:cxnChg chg="add del">
          <ac:chgData name="Luke" userId="f605f45a-95bc-4d4e-84b7-47abd69f91a2" providerId="ADAL" clId="{17456C8F-E23E-4F6E-9C21-A4AEC32BC5C5}" dt="2023-12-22T02:18:47.368" v="4542" actId="26606"/>
          <ac:cxnSpMkLst>
            <pc:docMk/>
            <pc:sldMk cId="3502716779" sldId="381"/>
            <ac:cxnSpMk id="7190" creationId="{81BB890B-70D4-42FE-A599-6AEF1A42D972}"/>
          </ac:cxnSpMkLst>
        </pc:cxnChg>
        <pc:cxnChg chg="add del">
          <ac:chgData name="Luke" userId="f605f45a-95bc-4d4e-84b7-47abd69f91a2" providerId="ADAL" clId="{17456C8F-E23E-4F6E-9C21-A4AEC32BC5C5}" dt="2023-12-22T02:18:47.368" v="4542" actId="26606"/>
          <ac:cxnSpMkLst>
            <pc:docMk/>
            <pc:sldMk cId="3502716779" sldId="381"/>
            <ac:cxnSpMk id="7206" creationId="{3842D646-B58C-43C8-8152-01BC782B725D}"/>
          </ac:cxnSpMkLst>
        </pc:cxnChg>
      </pc:sldChg>
      <pc:sldChg chg="addSp delSp modSp mod">
        <pc:chgData name="Luke" userId="f605f45a-95bc-4d4e-84b7-47abd69f91a2" providerId="ADAL" clId="{17456C8F-E23E-4F6E-9C21-A4AEC32BC5C5}" dt="2023-12-24T00:33:30.061" v="5288" actId="1076"/>
        <pc:sldMkLst>
          <pc:docMk/>
          <pc:sldMk cId="1952278535" sldId="395"/>
        </pc:sldMkLst>
        <pc:picChg chg="del">
          <ac:chgData name="Luke" userId="f605f45a-95bc-4d4e-84b7-47abd69f91a2" providerId="ADAL" clId="{17456C8F-E23E-4F6E-9C21-A4AEC32BC5C5}" dt="2023-12-21T19:51:20.205" v="706" actId="478"/>
          <ac:picMkLst>
            <pc:docMk/>
            <pc:sldMk cId="1952278535" sldId="395"/>
            <ac:picMk id="15" creationId="{E9427173-2033-01A5-3717-C8950CB47DD7}"/>
          </ac:picMkLst>
        </pc:picChg>
        <pc:picChg chg="add mod">
          <ac:chgData name="Luke" userId="f605f45a-95bc-4d4e-84b7-47abd69f91a2" providerId="ADAL" clId="{17456C8F-E23E-4F6E-9C21-A4AEC32BC5C5}" dt="2023-12-24T00:33:30.061" v="5288" actId="1076"/>
          <ac:picMkLst>
            <pc:docMk/>
            <pc:sldMk cId="1952278535" sldId="395"/>
            <ac:picMk id="4098" creationId="{3FC3A22E-7327-9B51-688B-B09D5534367B}"/>
          </ac:picMkLst>
        </pc:picChg>
      </pc:sldChg>
      <pc:sldChg chg="addSp modSp mod ord modNotesTx">
        <pc:chgData name="Luke" userId="f605f45a-95bc-4d4e-84b7-47abd69f91a2" providerId="ADAL" clId="{17456C8F-E23E-4F6E-9C21-A4AEC32BC5C5}" dt="2023-12-21T21:38:13.973" v="1340" actId="20577"/>
        <pc:sldMkLst>
          <pc:docMk/>
          <pc:sldMk cId="1607202633" sldId="2147469461"/>
        </pc:sldMkLst>
        <pc:spChg chg="mod">
          <ac:chgData name="Luke" userId="f605f45a-95bc-4d4e-84b7-47abd69f91a2" providerId="ADAL" clId="{17456C8F-E23E-4F6E-9C21-A4AEC32BC5C5}" dt="2023-12-21T21:16:52.173" v="1097" actId="1076"/>
          <ac:spMkLst>
            <pc:docMk/>
            <pc:sldMk cId="1607202633" sldId="2147469461"/>
            <ac:spMk id="2" creationId="{D484059C-4A9C-660A-EC53-40368F424832}"/>
          </ac:spMkLst>
        </pc:spChg>
        <pc:spChg chg="mod">
          <ac:chgData name="Luke" userId="f605f45a-95bc-4d4e-84b7-47abd69f91a2" providerId="ADAL" clId="{17456C8F-E23E-4F6E-9C21-A4AEC32BC5C5}" dt="2023-12-21T20:04:53.447" v="1068" actId="20577"/>
          <ac:spMkLst>
            <pc:docMk/>
            <pc:sldMk cId="1607202633" sldId="2147469461"/>
            <ac:spMk id="5" creationId="{1E5DFA5C-2A8E-7308-84F3-ADAEB20B6D13}"/>
          </ac:spMkLst>
        </pc:spChg>
        <pc:picChg chg="add mod">
          <ac:chgData name="Luke" userId="f605f45a-95bc-4d4e-84b7-47abd69f91a2" providerId="ADAL" clId="{17456C8F-E23E-4F6E-9C21-A4AEC32BC5C5}" dt="2023-12-21T18:55:01.001" v="101" actId="1076"/>
          <ac:picMkLst>
            <pc:docMk/>
            <pc:sldMk cId="1607202633" sldId="2147469461"/>
            <ac:picMk id="6" creationId="{044D0FB9-6C01-4241-9504-26936F20A844}"/>
          </ac:picMkLst>
        </pc:picChg>
      </pc:sldChg>
      <pc:sldChg chg="addSp delSp modSp mod modAnim modNotesTx">
        <pc:chgData name="Luke" userId="f605f45a-95bc-4d4e-84b7-47abd69f91a2" providerId="ADAL" clId="{17456C8F-E23E-4F6E-9C21-A4AEC32BC5C5}" dt="2023-12-21T21:38:43.771" v="1343"/>
        <pc:sldMkLst>
          <pc:docMk/>
          <pc:sldMk cId="3970749553" sldId="2147469463"/>
        </pc:sldMkLst>
        <pc:spChg chg="del">
          <ac:chgData name="Luke" userId="f605f45a-95bc-4d4e-84b7-47abd69f91a2" providerId="ADAL" clId="{17456C8F-E23E-4F6E-9C21-A4AEC32BC5C5}" dt="2023-12-21T19:08:26.308" v="148" actId="478"/>
          <ac:spMkLst>
            <pc:docMk/>
            <pc:sldMk cId="3970749553" sldId="2147469463"/>
            <ac:spMk id="6" creationId="{1B2ED115-1565-BC98-6A66-D73B6B35A992}"/>
          </ac:spMkLst>
        </pc:spChg>
        <pc:spChg chg="mod">
          <ac:chgData name="Luke" userId="f605f45a-95bc-4d4e-84b7-47abd69f91a2" providerId="ADAL" clId="{17456C8F-E23E-4F6E-9C21-A4AEC32BC5C5}" dt="2023-12-21T19:10:45.315" v="190" actId="1037"/>
          <ac:spMkLst>
            <pc:docMk/>
            <pc:sldMk cId="3970749553" sldId="2147469463"/>
            <ac:spMk id="9" creationId="{F1FC28DB-24E9-9B44-B454-D92985A53294}"/>
          </ac:spMkLst>
        </pc:spChg>
        <pc:spChg chg="mod">
          <ac:chgData name="Luke" userId="f605f45a-95bc-4d4e-84b7-47abd69f91a2" providerId="ADAL" clId="{17456C8F-E23E-4F6E-9C21-A4AEC32BC5C5}" dt="2023-12-21T19:10:45.315" v="190" actId="1037"/>
          <ac:spMkLst>
            <pc:docMk/>
            <pc:sldMk cId="3970749553" sldId="2147469463"/>
            <ac:spMk id="10" creationId="{818E7CC5-F50E-B0DB-942F-1D4AEA008910}"/>
          </ac:spMkLst>
        </pc:spChg>
        <pc:spChg chg="mod">
          <ac:chgData name="Luke" userId="f605f45a-95bc-4d4e-84b7-47abd69f91a2" providerId="ADAL" clId="{17456C8F-E23E-4F6E-9C21-A4AEC32BC5C5}" dt="2023-12-21T19:10:45.315" v="190" actId="1037"/>
          <ac:spMkLst>
            <pc:docMk/>
            <pc:sldMk cId="3970749553" sldId="2147469463"/>
            <ac:spMk id="11" creationId="{82A6FC4B-0E5D-B3B3-06D4-87F1073C9E43}"/>
          </ac:spMkLst>
        </pc:spChg>
        <pc:spChg chg="mod">
          <ac:chgData name="Luke" userId="f605f45a-95bc-4d4e-84b7-47abd69f91a2" providerId="ADAL" clId="{17456C8F-E23E-4F6E-9C21-A4AEC32BC5C5}" dt="2023-12-21T19:10:45.315" v="190" actId="1037"/>
          <ac:spMkLst>
            <pc:docMk/>
            <pc:sldMk cId="3970749553" sldId="2147469463"/>
            <ac:spMk id="12" creationId="{0175FE6C-0CC3-712A-1D40-F0920D2D4999}"/>
          </ac:spMkLst>
        </pc:spChg>
        <pc:spChg chg="mod">
          <ac:chgData name="Luke" userId="f605f45a-95bc-4d4e-84b7-47abd69f91a2" providerId="ADAL" clId="{17456C8F-E23E-4F6E-9C21-A4AEC32BC5C5}" dt="2023-12-21T19:10:45.315" v="190" actId="1037"/>
          <ac:spMkLst>
            <pc:docMk/>
            <pc:sldMk cId="3970749553" sldId="2147469463"/>
            <ac:spMk id="13" creationId="{AFA59D76-4DBD-7680-C1B5-1910ED3F509D}"/>
          </ac:spMkLst>
        </pc:spChg>
        <pc:spChg chg="add mod">
          <ac:chgData name="Luke" userId="f605f45a-95bc-4d4e-84b7-47abd69f91a2" providerId="ADAL" clId="{17456C8F-E23E-4F6E-9C21-A4AEC32BC5C5}" dt="2023-12-21T19:23:04.004" v="273" actId="1076"/>
          <ac:spMkLst>
            <pc:docMk/>
            <pc:sldMk cId="3970749553" sldId="2147469463"/>
            <ac:spMk id="14" creationId="{BEDE6127-15F9-5F45-A6F8-BCD1A4E847FA}"/>
          </ac:spMkLst>
        </pc:spChg>
        <pc:spChg chg="add mod">
          <ac:chgData name="Luke" userId="f605f45a-95bc-4d4e-84b7-47abd69f91a2" providerId="ADAL" clId="{17456C8F-E23E-4F6E-9C21-A4AEC32BC5C5}" dt="2023-12-21T19:23:11.469" v="291" actId="20577"/>
          <ac:spMkLst>
            <pc:docMk/>
            <pc:sldMk cId="3970749553" sldId="2147469463"/>
            <ac:spMk id="15" creationId="{6C0513A1-D691-4533-821C-C43206E9A073}"/>
          </ac:spMkLst>
        </pc:spChg>
        <pc:spChg chg="add mod">
          <ac:chgData name="Luke" userId="f605f45a-95bc-4d4e-84b7-47abd69f91a2" providerId="ADAL" clId="{17456C8F-E23E-4F6E-9C21-A4AEC32BC5C5}" dt="2023-12-21T19:25:22.064" v="479" actId="14100"/>
          <ac:spMkLst>
            <pc:docMk/>
            <pc:sldMk cId="3970749553" sldId="2147469463"/>
            <ac:spMk id="16" creationId="{1796F23C-4AAD-0285-4825-527ABAAECDE7}"/>
          </ac:spMkLst>
        </pc:spChg>
        <pc:spChg chg="add mod">
          <ac:chgData name="Luke" userId="f605f45a-95bc-4d4e-84b7-47abd69f91a2" providerId="ADAL" clId="{17456C8F-E23E-4F6E-9C21-A4AEC32BC5C5}" dt="2023-12-21T19:43:36.743" v="592" actId="313"/>
          <ac:spMkLst>
            <pc:docMk/>
            <pc:sldMk cId="3970749553" sldId="2147469463"/>
            <ac:spMk id="17" creationId="{30AFEFEE-933B-22FC-438A-7D40DF4C003F}"/>
          </ac:spMkLst>
        </pc:spChg>
        <pc:spChg chg="add mod">
          <ac:chgData name="Luke" userId="f605f45a-95bc-4d4e-84b7-47abd69f91a2" providerId="ADAL" clId="{17456C8F-E23E-4F6E-9C21-A4AEC32BC5C5}" dt="2023-12-21T19:45:06.290" v="628" actId="14100"/>
          <ac:spMkLst>
            <pc:docMk/>
            <pc:sldMk cId="3970749553" sldId="2147469463"/>
            <ac:spMk id="18" creationId="{3BF875A1-03BA-2449-6332-D15EABF04C68}"/>
          </ac:spMkLst>
        </pc:spChg>
        <pc:spChg chg="del">
          <ac:chgData name="Luke" userId="f605f45a-95bc-4d4e-84b7-47abd69f91a2" providerId="ADAL" clId="{17456C8F-E23E-4F6E-9C21-A4AEC32BC5C5}" dt="2023-12-21T19:08:22.016" v="146" actId="478"/>
          <ac:spMkLst>
            <pc:docMk/>
            <pc:sldMk cId="3970749553" sldId="2147469463"/>
            <ac:spMk id="20" creationId="{6D4E8BF3-0259-19C3-F6BA-111E4DFE4F52}"/>
          </ac:spMkLst>
        </pc:spChg>
        <pc:spChg chg="del">
          <ac:chgData name="Luke" userId="f605f45a-95bc-4d4e-84b7-47abd69f91a2" providerId="ADAL" clId="{17456C8F-E23E-4F6E-9C21-A4AEC32BC5C5}" dt="2023-12-21T19:08:22.016" v="146" actId="478"/>
          <ac:spMkLst>
            <pc:docMk/>
            <pc:sldMk cId="3970749553" sldId="2147469463"/>
            <ac:spMk id="21" creationId="{A7399EFC-6148-FEEF-8551-E041F7211449}"/>
          </ac:spMkLst>
        </pc:spChg>
        <pc:spChg chg="del">
          <ac:chgData name="Luke" userId="f605f45a-95bc-4d4e-84b7-47abd69f91a2" providerId="ADAL" clId="{17456C8F-E23E-4F6E-9C21-A4AEC32BC5C5}" dt="2023-12-21T19:08:22.016" v="146" actId="478"/>
          <ac:spMkLst>
            <pc:docMk/>
            <pc:sldMk cId="3970749553" sldId="2147469463"/>
            <ac:spMk id="22" creationId="{52AB11F6-923B-2B57-1095-8080EE084580}"/>
          </ac:spMkLst>
        </pc:spChg>
        <pc:spChg chg="del">
          <ac:chgData name="Luke" userId="f605f45a-95bc-4d4e-84b7-47abd69f91a2" providerId="ADAL" clId="{17456C8F-E23E-4F6E-9C21-A4AEC32BC5C5}" dt="2023-12-21T19:08:22.016" v="146" actId="478"/>
          <ac:spMkLst>
            <pc:docMk/>
            <pc:sldMk cId="3970749553" sldId="2147469463"/>
            <ac:spMk id="23" creationId="{2DBCF47E-5E2B-4729-FD9A-4FBD6C899EDB}"/>
          </ac:spMkLst>
        </pc:spChg>
        <pc:spChg chg="del">
          <ac:chgData name="Luke" userId="f605f45a-95bc-4d4e-84b7-47abd69f91a2" providerId="ADAL" clId="{17456C8F-E23E-4F6E-9C21-A4AEC32BC5C5}" dt="2023-12-21T19:08:22.016" v="146" actId="478"/>
          <ac:spMkLst>
            <pc:docMk/>
            <pc:sldMk cId="3970749553" sldId="2147469463"/>
            <ac:spMk id="24" creationId="{A4E1197F-CF46-43ED-8357-62BF00E99B57}"/>
          </ac:spMkLst>
        </pc:spChg>
        <pc:spChg chg="del">
          <ac:chgData name="Luke" userId="f605f45a-95bc-4d4e-84b7-47abd69f91a2" providerId="ADAL" clId="{17456C8F-E23E-4F6E-9C21-A4AEC32BC5C5}" dt="2023-12-21T19:08:22.016" v="146" actId="478"/>
          <ac:spMkLst>
            <pc:docMk/>
            <pc:sldMk cId="3970749553" sldId="2147469463"/>
            <ac:spMk id="25" creationId="{F2412369-F862-9423-D8C5-C2891C490048}"/>
          </ac:spMkLst>
        </pc:spChg>
        <pc:spChg chg="del">
          <ac:chgData name="Luke" userId="f605f45a-95bc-4d4e-84b7-47abd69f91a2" providerId="ADAL" clId="{17456C8F-E23E-4F6E-9C21-A4AEC32BC5C5}" dt="2023-12-21T19:08:22.016" v="146" actId="478"/>
          <ac:spMkLst>
            <pc:docMk/>
            <pc:sldMk cId="3970749553" sldId="2147469463"/>
            <ac:spMk id="49" creationId="{DCB2AFF7-37EC-0702-7A5A-A19B87EFF164}"/>
          </ac:spMkLst>
        </pc:spChg>
        <pc:spChg chg="mod">
          <ac:chgData name="Luke" userId="f605f45a-95bc-4d4e-84b7-47abd69f91a2" providerId="ADAL" clId="{17456C8F-E23E-4F6E-9C21-A4AEC32BC5C5}" dt="2023-12-21T19:08:48.859" v="173" actId="20577"/>
          <ac:spMkLst>
            <pc:docMk/>
            <pc:sldMk cId="3970749553" sldId="2147469463"/>
            <ac:spMk id="57" creationId="{D8755AC9-0E5D-F1C7-C90C-E2BDF09ABBF0}"/>
          </ac:spMkLst>
        </pc:spChg>
        <pc:spChg chg="del">
          <ac:chgData name="Luke" userId="f605f45a-95bc-4d4e-84b7-47abd69f91a2" providerId="ADAL" clId="{17456C8F-E23E-4F6E-9C21-A4AEC32BC5C5}" dt="2023-12-21T19:08:41.627" v="152" actId="478"/>
          <ac:spMkLst>
            <pc:docMk/>
            <pc:sldMk cId="3970749553" sldId="2147469463"/>
            <ac:spMk id="61" creationId="{A81D85AF-DEE8-358F-43F4-5D34FD923B3D}"/>
          </ac:spMkLst>
        </pc:spChg>
        <pc:grpChg chg="add del mod">
          <ac:chgData name="Luke" userId="f605f45a-95bc-4d4e-84b7-47abd69f91a2" providerId="ADAL" clId="{17456C8F-E23E-4F6E-9C21-A4AEC32BC5C5}" dt="2023-12-21T19:10:47.756" v="191" actId="478"/>
          <ac:grpSpMkLst>
            <pc:docMk/>
            <pc:sldMk cId="3970749553" sldId="2147469463"/>
            <ac:grpSpMk id="2" creationId="{7C513361-4E9D-D8AC-D141-4CA3ED79A69C}"/>
          </ac:grpSpMkLst>
        </pc:grpChg>
        <pc:grpChg chg="del">
          <ac:chgData name="Luke" userId="f605f45a-95bc-4d4e-84b7-47abd69f91a2" providerId="ADAL" clId="{17456C8F-E23E-4F6E-9C21-A4AEC32BC5C5}" dt="2023-12-21T19:08:22.016" v="146" actId="478"/>
          <ac:grpSpMkLst>
            <pc:docMk/>
            <pc:sldMk cId="3970749553" sldId="2147469463"/>
            <ac:grpSpMk id="34" creationId="{3A0386BA-3E34-AE94-8F48-D27874F045B4}"/>
          </ac:grpSpMkLst>
        </pc:grpChg>
        <pc:grpChg chg="del">
          <ac:chgData name="Luke" userId="f605f45a-95bc-4d4e-84b7-47abd69f91a2" providerId="ADAL" clId="{17456C8F-E23E-4F6E-9C21-A4AEC32BC5C5}" dt="2023-12-21T19:08:22.016" v="146" actId="478"/>
          <ac:grpSpMkLst>
            <pc:docMk/>
            <pc:sldMk cId="3970749553" sldId="2147469463"/>
            <ac:grpSpMk id="35" creationId="{7F946608-FEEA-DBF8-1A54-45122AC5F439}"/>
          </ac:grpSpMkLst>
        </pc:grpChg>
        <pc:grpChg chg="del">
          <ac:chgData name="Luke" userId="f605f45a-95bc-4d4e-84b7-47abd69f91a2" providerId="ADAL" clId="{17456C8F-E23E-4F6E-9C21-A4AEC32BC5C5}" dt="2023-12-21T19:08:22.016" v="146" actId="478"/>
          <ac:grpSpMkLst>
            <pc:docMk/>
            <pc:sldMk cId="3970749553" sldId="2147469463"/>
            <ac:grpSpMk id="39" creationId="{63337646-69AB-C6C4-FB59-ED71282521BC}"/>
          </ac:grpSpMkLst>
        </pc:grpChg>
        <pc:picChg chg="del">
          <ac:chgData name="Luke" userId="f605f45a-95bc-4d4e-84b7-47abd69f91a2" providerId="ADAL" clId="{17456C8F-E23E-4F6E-9C21-A4AEC32BC5C5}" dt="2023-12-21T19:08:22.759" v="147" actId="478"/>
          <ac:picMkLst>
            <pc:docMk/>
            <pc:sldMk cId="3970749553" sldId="2147469463"/>
            <ac:picMk id="5" creationId="{FE53F4C6-A786-F94D-5F11-5FDB6C107800}"/>
          </ac:picMkLst>
        </pc:picChg>
        <pc:picChg chg="add mod">
          <ac:chgData name="Luke" userId="f605f45a-95bc-4d4e-84b7-47abd69f91a2" providerId="ADAL" clId="{17456C8F-E23E-4F6E-9C21-A4AEC32BC5C5}" dt="2023-12-21T19:09:24.353" v="178" actId="1076"/>
          <ac:picMkLst>
            <pc:docMk/>
            <pc:sldMk cId="3970749553" sldId="2147469463"/>
            <ac:picMk id="2050" creationId="{F48CE7E7-3D0E-543D-2520-51E3976934A3}"/>
          </ac:picMkLst>
        </pc:picChg>
      </pc:sldChg>
      <pc:sldChg chg="del">
        <pc:chgData name="Luke" userId="f605f45a-95bc-4d4e-84b7-47abd69f91a2" providerId="ADAL" clId="{17456C8F-E23E-4F6E-9C21-A4AEC32BC5C5}" dt="2023-12-21T22:24:02.159" v="2082" actId="47"/>
        <pc:sldMkLst>
          <pc:docMk/>
          <pc:sldMk cId="137101046" sldId="2147469467"/>
        </pc:sldMkLst>
      </pc:sldChg>
      <pc:sldChg chg="del">
        <pc:chgData name="Luke" userId="f605f45a-95bc-4d4e-84b7-47abd69f91a2" providerId="ADAL" clId="{17456C8F-E23E-4F6E-9C21-A4AEC32BC5C5}" dt="2023-12-21T22:24:02.159" v="2082" actId="47"/>
        <pc:sldMkLst>
          <pc:docMk/>
          <pc:sldMk cId="1140959058" sldId="2147469468"/>
        </pc:sldMkLst>
      </pc:sldChg>
      <pc:sldChg chg="addSp delSp modSp mod ord">
        <pc:chgData name="Luke" userId="f605f45a-95bc-4d4e-84b7-47abd69f91a2" providerId="ADAL" clId="{17456C8F-E23E-4F6E-9C21-A4AEC32BC5C5}" dt="2023-12-24T08:12:09.370" v="5296" actId="34307"/>
        <pc:sldMkLst>
          <pc:docMk/>
          <pc:sldMk cId="1664375146" sldId="2147469470"/>
        </pc:sldMkLst>
        <pc:spChg chg="mod">
          <ac:chgData name="Luke" userId="f605f45a-95bc-4d4e-84b7-47abd69f91a2" providerId="ADAL" clId="{17456C8F-E23E-4F6E-9C21-A4AEC32BC5C5}" dt="2023-12-21T20:05:07.220" v="1069" actId="1076"/>
          <ac:spMkLst>
            <pc:docMk/>
            <pc:sldMk cId="1664375146" sldId="2147469470"/>
            <ac:spMk id="6" creationId="{AF791E9C-BECF-038F-D5F8-04A276968CFA}"/>
          </ac:spMkLst>
        </pc:spChg>
        <pc:spChg chg="mod">
          <ac:chgData name="Luke" userId="f605f45a-95bc-4d4e-84b7-47abd69f91a2" providerId="ADAL" clId="{17456C8F-E23E-4F6E-9C21-A4AEC32BC5C5}" dt="2023-12-21T20:02:27.240" v="1024" actId="1076"/>
          <ac:spMkLst>
            <pc:docMk/>
            <pc:sldMk cId="1664375146" sldId="2147469470"/>
            <ac:spMk id="10" creationId="{9D161315-2BD8-F225-F6C6-A6AA9425D883}"/>
          </ac:spMkLst>
        </pc:spChg>
        <pc:spChg chg="mod">
          <ac:chgData name="Luke" userId="f605f45a-95bc-4d4e-84b7-47abd69f91a2" providerId="ADAL" clId="{17456C8F-E23E-4F6E-9C21-A4AEC32BC5C5}" dt="2023-12-21T20:02:27.240" v="1024" actId="1076"/>
          <ac:spMkLst>
            <pc:docMk/>
            <pc:sldMk cId="1664375146" sldId="2147469470"/>
            <ac:spMk id="11" creationId="{DA69988E-C96E-4B9F-CD42-6F9A6AAE2A37}"/>
          </ac:spMkLst>
        </pc:spChg>
        <pc:spChg chg="mod">
          <ac:chgData name="Luke" userId="f605f45a-95bc-4d4e-84b7-47abd69f91a2" providerId="ADAL" clId="{17456C8F-E23E-4F6E-9C21-A4AEC32BC5C5}" dt="2023-12-21T20:02:27.240" v="1024" actId="1076"/>
          <ac:spMkLst>
            <pc:docMk/>
            <pc:sldMk cId="1664375146" sldId="2147469470"/>
            <ac:spMk id="12" creationId="{48862E96-1698-AF3C-E7F5-6D17D91830D4}"/>
          </ac:spMkLst>
        </pc:spChg>
        <pc:spChg chg="mod">
          <ac:chgData name="Luke" userId="f605f45a-95bc-4d4e-84b7-47abd69f91a2" providerId="ADAL" clId="{17456C8F-E23E-4F6E-9C21-A4AEC32BC5C5}" dt="2023-12-21T20:02:27.240" v="1024" actId="1076"/>
          <ac:spMkLst>
            <pc:docMk/>
            <pc:sldMk cId="1664375146" sldId="2147469470"/>
            <ac:spMk id="13" creationId="{D8371D2E-962B-888C-53CB-B6C679F09D5F}"/>
          </ac:spMkLst>
        </pc:spChg>
        <pc:spChg chg="mod">
          <ac:chgData name="Luke" userId="f605f45a-95bc-4d4e-84b7-47abd69f91a2" providerId="ADAL" clId="{17456C8F-E23E-4F6E-9C21-A4AEC32BC5C5}" dt="2023-12-21T20:02:27.240" v="1024" actId="1076"/>
          <ac:spMkLst>
            <pc:docMk/>
            <pc:sldMk cId="1664375146" sldId="2147469470"/>
            <ac:spMk id="14" creationId="{8E241ACF-CA0F-0C0F-4DB0-3AAE65D5F625}"/>
          </ac:spMkLst>
        </pc:spChg>
        <pc:spChg chg="mod">
          <ac:chgData name="Luke" userId="f605f45a-95bc-4d4e-84b7-47abd69f91a2" providerId="ADAL" clId="{17456C8F-E23E-4F6E-9C21-A4AEC32BC5C5}" dt="2023-12-21T20:02:10.872" v="1009" actId="20577"/>
          <ac:spMkLst>
            <pc:docMk/>
            <pc:sldMk cId="1664375146" sldId="2147469470"/>
            <ac:spMk id="15" creationId="{417BC05A-F8CA-028F-8649-0E9DB69656E5}"/>
          </ac:spMkLst>
        </pc:spChg>
        <pc:grpChg chg="mod">
          <ac:chgData name="Luke" userId="f605f45a-95bc-4d4e-84b7-47abd69f91a2" providerId="ADAL" clId="{17456C8F-E23E-4F6E-9C21-A4AEC32BC5C5}" dt="2023-12-21T20:02:27.240" v="1024" actId="1076"/>
          <ac:grpSpMkLst>
            <pc:docMk/>
            <pc:sldMk cId="1664375146" sldId="2147469470"/>
            <ac:grpSpMk id="9" creationId="{39C2C906-BBAE-1DA4-1A7E-023BC12876A0}"/>
          </ac:grpSpMkLst>
        </pc:grpChg>
        <pc:picChg chg="add del mod">
          <ac:chgData name="Luke" userId="f605f45a-95bc-4d4e-84b7-47abd69f91a2" providerId="ADAL" clId="{17456C8F-E23E-4F6E-9C21-A4AEC32BC5C5}" dt="2023-12-24T08:12:09.370" v="5296" actId="34307"/>
          <ac:picMkLst>
            <pc:docMk/>
            <pc:sldMk cId="1664375146" sldId="2147469470"/>
            <ac:picMk id="4" creationId="{0FF1B650-E193-3AF0-6AB5-FA639636DFBA}"/>
          </ac:picMkLst>
        </pc:picChg>
        <pc:picChg chg="del">
          <ac:chgData name="Luke" userId="f605f45a-95bc-4d4e-84b7-47abd69f91a2" providerId="ADAL" clId="{17456C8F-E23E-4F6E-9C21-A4AEC32BC5C5}" dt="2023-12-21T20:03:46.317" v="1041" actId="478"/>
          <ac:picMkLst>
            <pc:docMk/>
            <pc:sldMk cId="1664375146" sldId="2147469470"/>
            <ac:picMk id="8" creationId="{D087A3EE-8B69-5098-C0EF-3E9B8C21B146}"/>
          </ac:picMkLst>
        </pc:picChg>
        <pc:picChg chg="add mod">
          <ac:chgData name="Luke" userId="f605f45a-95bc-4d4e-84b7-47abd69f91a2" providerId="ADAL" clId="{17456C8F-E23E-4F6E-9C21-A4AEC32BC5C5}" dt="2023-12-21T20:05:07.220" v="1069" actId="1076"/>
          <ac:picMkLst>
            <pc:docMk/>
            <pc:sldMk cId="1664375146" sldId="2147469470"/>
            <ac:picMk id="5122" creationId="{D9566A81-8443-5211-7F0F-79D53CAE236D}"/>
          </ac:picMkLst>
        </pc:picChg>
      </pc:sldChg>
      <pc:sldChg chg="modSp del">
        <pc:chgData name="Luke" userId="f605f45a-95bc-4d4e-84b7-47abd69f91a2" providerId="ADAL" clId="{17456C8F-E23E-4F6E-9C21-A4AEC32BC5C5}" dt="2023-12-21T20:02:04.491" v="981" actId="47"/>
        <pc:sldMkLst>
          <pc:docMk/>
          <pc:sldMk cId="3545797056" sldId="2147480181"/>
        </pc:sldMkLst>
        <pc:graphicFrameChg chg="mod">
          <ac:chgData name="Luke" userId="f605f45a-95bc-4d4e-84b7-47abd69f91a2" providerId="ADAL" clId="{17456C8F-E23E-4F6E-9C21-A4AEC32BC5C5}" dt="2023-12-21T19:50:20.972" v="692" actId="12269"/>
          <ac:graphicFrameMkLst>
            <pc:docMk/>
            <pc:sldMk cId="3545797056" sldId="2147480181"/>
            <ac:graphicFrameMk id="1028" creationId="{3FCEFCD5-5E5D-3C88-FEF9-BDD7399FCC01}"/>
          </ac:graphicFrameMkLst>
        </pc:graphicFrameChg>
      </pc:sldChg>
      <pc:sldChg chg="del">
        <pc:chgData name="Luke" userId="f605f45a-95bc-4d4e-84b7-47abd69f91a2" providerId="ADAL" clId="{17456C8F-E23E-4F6E-9C21-A4AEC32BC5C5}" dt="2023-12-21T20:02:00.471" v="978" actId="47"/>
        <pc:sldMkLst>
          <pc:docMk/>
          <pc:sldMk cId="805983466" sldId="2147480186"/>
        </pc:sldMkLst>
      </pc:sldChg>
      <pc:sldChg chg="addSp delSp modSp mod modAnim">
        <pc:chgData name="Luke" userId="f605f45a-95bc-4d4e-84b7-47abd69f91a2" providerId="ADAL" clId="{17456C8F-E23E-4F6E-9C21-A4AEC32BC5C5}" dt="2023-12-21T21:58:32.856" v="2058" actId="113"/>
        <pc:sldMkLst>
          <pc:docMk/>
          <pc:sldMk cId="1502439008" sldId="2147480187"/>
        </pc:sldMkLst>
        <pc:spChg chg="mod">
          <ac:chgData name="Luke" userId="f605f45a-95bc-4d4e-84b7-47abd69f91a2" providerId="ADAL" clId="{17456C8F-E23E-4F6E-9C21-A4AEC32BC5C5}" dt="2023-12-21T21:52:27.656" v="1655"/>
          <ac:spMkLst>
            <pc:docMk/>
            <pc:sldMk cId="1502439008" sldId="2147480187"/>
            <ac:spMk id="6" creationId="{D7482F19-CCD9-D62E-E4E0-28892F8E180F}"/>
          </ac:spMkLst>
        </pc:spChg>
        <pc:spChg chg="mod">
          <ac:chgData name="Luke" userId="f605f45a-95bc-4d4e-84b7-47abd69f91a2" providerId="ADAL" clId="{17456C8F-E23E-4F6E-9C21-A4AEC32BC5C5}" dt="2023-12-21T21:52:27.656" v="1655"/>
          <ac:spMkLst>
            <pc:docMk/>
            <pc:sldMk cId="1502439008" sldId="2147480187"/>
            <ac:spMk id="9" creationId="{A9A418ED-C391-9A7A-E1AC-6A7F49EB77A8}"/>
          </ac:spMkLst>
        </pc:spChg>
        <pc:spChg chg="del">
          <ac:chgData name="Luke" userId="f605f45a-95bc-4d4e-84b7-47abd69f91a2" providerId="ADAL" clId="{17456C8F-E23E-4F6E-9C21-A4AEC32BC5C5}" dt="2023-12-21T21:54:40.754" v="2031" actId="478"/>
          <ac:spMkLst>
            <pc:docMk/>
            <pc:sldMk cId="1502439008" sldId="2147480187"/>
            <ac:spMk id="18" creationId="{6BDDD3AA-B154-4ACF-CCF0-D4472C72F87C}"/>
          </ac:spMkLst>
        </pc:spChg>
        <pc:spChg chg="del">
          <ac:chgData name="Luke" userId="f605f45a-95bc-4d4e-84b7-47abd69f91a2" providerId="ADAL" clId="{17456C8F-E23E-4F6E-9C21-A4AEC32BC5C5}" dt="2023-12-21T21:51:37.307" v="1652" actId="478"/>
          <ac:spMkLst>
            <pc:docMk/>
            <pc:sldMk cId="1502439008" sldId="2147480187"/>
            <ac:spMk id="61" creationId="{A81D85AF-DEE8-358F-43F4-5D34FD923B3D}"/>
          </ac:spMkLst>
        </pc:spChg>
        <pc:grpChg chg="del mod">
          <ac:chgData name="Luke" userId="f605f45a-95bc-4d4e-84b7-47abd69f91a2" providerId="ADAL" clId="{17456C8F-E23E-4F6E-9C21-A4AEC32BC5C5}" dt="2023-12-21T21:52:31.598" v="1657" actId="478"/>
          <ac:grpSpMkLst>
            <pc:docMk/>
            <pc:sldMk cId="1502439008" sldId="2147480187"/>
            <ac:grpSpMk id="4" creationId="{C3B6F5A9-F7E1-7ED0-E619-B872340C4D9F}"/>
          </ac:grpSpMkLst>
        </pc:grpChg>
        <pc:grpChg chg="add mod">
          <ac:chgData name="Luke" userId="f605f45a-95bc-4d4e-84b7-47abd69f91a2" providerId="ADAL" clId="{17456C8F-E23E-4F6E-9C21-A4AEC32BC5C5}" dt="2023-12-21T21:52:37.612" v="1661" actId="1035"/>
          <ac:grpSpMkLst>
            <pc:docMk/>
            <pc:sldMk cId="1502439008" sldId="2147480187"/>
            <ac:grpSpMk id="5" creationId="{557CF26E-2D1C-A780-F273-970F25AE9EE6}"/>
          </ac:grpSpMkLst>
        </pc:grpChg>
        <pc:grpChg chg="del">
          <ac:chgData name="Luke" userId="f605f45a-95bc-4d4e-84b7-47abd69f91a2" providerId="ADAL" clId="{17456C8F-E23E-4F6E-9C21-A4AEC32BC5C5}" dt="2023-12-21T21:52:20.704" v="1654" actId="478"/>
          <ac:grpSpMkLst>
            <pc:docMk/>
            <pc:sldMk cId="1502439008" sldId="2147480187"/>
            <ac:grpSpMk id="10" creationId="{FB3C9FE2-9CE0-318F-36E7-8EF9B916E9B4}"/>
          </ac:grpSpMkLst>
        </pc:grpChg>
        <pc:graphicFrameChg chg="add mod modGraphic">
          <ac:chgData name="Luke" userId="f605f45a-95bc-4d4e-84b7-47abd69f91a2" providerId="ADAL" clId="{17456C8F-E23E-4F6E-9C21-A4AEC32BC5C5}" dt="2023-12-21T21:58:32.856" v="2058" actId="113"/>
          <ac:graphicFrameMkLst>
            <pc:docMk/>
            <pc:sldMk cId="1502439008" sldId="2147480187"/>
            <ac:graphicFrameMk id="2" creationId="{BC310A23-8235-CFAB-61B2-CE0508DD33A0}"/>
          </ac:graphicFrameMkLst>
        </pc:graphicFrameChg>
      </pc:sldChg>
      <pc:sldChg chg="modSp mod ord modNotesTx">
        <pc:chgData name="Luke" userId="f605f45a-95bc-4d4e-84b7-47abd69f91a2" providerId="ADAL" clId="{17456C8F-E23E-4F6E-9C21-A4AEC32BC5C5}" dt="2024-01-16T18:33:53.285" v="5375" actId="20577"/>
        <pc:sldMkLst>
          <pc:docMk/>
          <pc:sldMk cId="2614373668" sldId="2147480188"/>
        </pc:sldMkLst>
        <pc:spChg chg="mod">
          <ac:chgData name="Luke" userId="f605f45a-95bc-4d4e-84b7-47abd69f91a2" providerId="ADAL" clId="{17456C8F-E23E-4F6E-9C21-A4AEC32BC5C5}" dt="2023-12-21T18:59:14.895" v="145" actId="1076"/>
          <ac:spMkLst>
            <pc:docMk/>
            <pc:sldMk cId="2614373668" sldId="2147480188"/>
            <ac:spMk id="10" creationId="{9D161315-2BD8-F225-F6C6-A6AA9425D883}"/>
          </ac:spMkLst>
        </pc:spChg>
        <pc:spChg chg="mod">
          <ac:chgData name="Luke" userId="f605f45a-95bc-4d4e-84b7-47abd69f91a2" providerId="ADAL" clId="{17456C8F-E23E-4F6E-9C21-A4AEC32BC5C5}" dt="2023-12-21T18:59:14.895" v="145" actId="1076"/>
          <ac:spMkLst>
            <pc:docMk/>
            <pc:sldMk cId="2614373668" sldId="2147480188"/>
            <ac:spMk id="11" creationId="{DA69988E-C96E-4B9F-CD42-6F9A6AAE2A37}"/>
          </ac:spMkLst>
        </pc:spChg>
        <pc:spChg chg="mod">
          <ac:chgData name="Luke" userId="f605f45a-95bc-4d4e-84b7-47abd69f91a2" providerId="ADAL" clId="{17456C8F-E23E-4F6E-9C21-A4AEC32BC5C5}" dt="2023-12-21T18:59:14.895" v="145" actId="1076"/>
          <ac:spMkLst>
            <pc:docMk/>
            <pc:sldMk cId="2614373668" sldId="2147480188"/>
            <ac:spMk id="12" creationId="{48862E96-1698-AF3C-E7F5-6D17D91830D4}"/>
          </ac:spMkLst>
        </pc:spChg>
        <pc:spChg chg="mod">
          <ac:chgData name="Luke" userId="f605f45a-95bc-4d4e-84b7-47abd69f91a2" providerId="ADAL" clId="{17456C8F-E23E-4F6E-9C21-A4AEC32BC5C5}" dt="2023-12-21T18:59:14.895" v="145" actId="1076"/>
          <ac:spMkLst>
            <pc:docMk/>
            <pc:sldMk cId="2614373668" sldId="2147480188"/>
            <ac:spMk id="13" creationId="{D8371D2E-962B-888C-53CB-B6C679F09D5F}"/>
          </ac:spMkLst>
        </pc:spChg>
        <pc:spChg chg="mod">
          <ac:chgData name="Luke" userId="f605f45a-95bc-4d4e-84b7-47abd69f91a2" providerId="ADAL" clId="{17456C8F-E23E-4F6E-9C21-A4AEC32BC5C5}" dt="2023-12-21T18:59:14.895" v="145" actId="1076"/>
          <ac:spMkLst>
            <pc:docMk/>
            <pc:sldMk cId="2614373668" sldId="2147480188"/>
            <ac:spMk id="14" creationId="{8E241ACF-CA0F-0C0F-4DB0-3AAE65D5F625}"/>
          </ac:spMkLst>
        </pc:spChg>
        <pc:spChg chg="mod">
          <ac:chgData name="Luke" userId="f605f45a-95bc-4d4e-84b7-47abd69f91a2" providerId="ADAL" clId="{17456C8F-E23E-4F6E-9C21-A4AEC32BC5C5}" dt="2023-12-21T20:07:56.109" v="1093" actId="1076"/>
          <ac:spMkLst>
            <pc:docMk/>
            <pc:sldMk cId="2614373668" sldId="2147480188"/>
            <ac:spMk id="15" creationId="{417BC05A-F8CA-028F-8649-0E9DB69656E5}"/>
          </ac:spMkLst>
        </pc:spChg>
        <pc:grpChg chg="mod">
          <ac:chgData name="Luke" userId="f605f45a-95bc-4d4e-84b7-47abd69f91a2" providerId="ADAL" clId="{17456C8F-E23E-4F6E-9C21-A4AEC32BC5C5}" dt="2023-12-21T18:59:14.895" v="145" actId="1076"/>
          <ac:grpSpMkLst>
            <pc:docMk/>
            <pc:sldMk cId="2614373668" sldId="2147480188"/>
            <ac:grpSpMk id="9" creationId="{39C2C906-BBAE-1DA4-1A7E-023BC12876A0}"/>
          </ac:grpSpMkLst>
        </pc:grpChg>
      </pc:sldChg>
      <pc:sldChg chg="del">
        <pc:chgData name="Luke" userId="f605f45a-95bc-4d4e-84b7-47abd69f91a2" providerId="ADAL" clId="{17456C8F-E23E-4F6E-9C21-A4AEC32BC5C5}" dt="2023-12-21T22:24:02.159" v="2082" actId="47"/>
        <pc:sldMkLst>
          <pc:docMk/>
          <pc:sldMk cId="110433001" sldId="2147480189"/>
        </pc:sldMkLst>
      </pc:sldChg>
      <pc:sldChg chg="del">
        <pc:chgData name="Luke" userId="f605f45a-95bc-4d4e-84b7-47abd69f91a2" providerId="ADAL" clId="{17456C8F-E23E-4F6E-9C21-A4AEC32BC5C5}" dt="2023-12-21T22:24:02.159" v="2082" actId="47"/>
        <pc:sldMkLst>
          <pc:docMk/>
          <pc:sldMk cId="1241122229" sldId="2147480190"/>
        </pc:sldMkLst>
      </pc:sldChg>
      <pc:sldChg chg="del">
        <pc:chgData name="Luke" userId="f605f45a-95bc-4d4e-84b7-47abd69f91a2" providerId="ADAL" clId="{17456C8F-E23E-4F6E-9C21-A4AEC32BC5C5}" dt="2023-12-21T22:24:02.159" v="2082" actId="47"/>
        <pc:sldMkLst>
          <pc:docMk/>
          <pc:sldMk cId="4059331963" sldId="2147480191"/>
        </pc:sldMkLst>
      </pc:sldChg>
      <pc:sldChg chg="del">
        <pc:chgData name="Luke" userId="f605f45a-95bc-4d4e-84b7-47abd69f91a2" providerId="ADAL" clId="{17456C8F-E23E-4F6E-9C21-A4AEC32BC5C5}" dt="2023-12-21T22:24:02.159" v="2082" actId="47"/>
        <pc:sldMkLst>
          <pc:docMk/>
          <pc:sldMk cId="3834302553" sldId="2147480192"/>
        </pc:sldMkLst>
      </pc:sldChg>
      <pc:sldChg chg="del">
        <pc:chgData name="Luke" userId="f605f45a-95bc-4d4e-84b7-47abd69f91a2" providerId="ADAL" clId="{17456C8F-E23E-4F6E-9C21-A4AEC32BC5C5}" dt="2023-12-21T22:24:02.159" v="2082" actId="47"/>
        <pc:sldMkLst>
          <pc:docMk/>
          <pc:sldMk cId="4143771911" sldId="2147480193"/>
        </pc:sldMkLst>
      </pc:sldChg>
      <pc:sldChg chg="del">
        <pc:chgData name="Luke" userId="f605f45a-95bc-4d4e-84b7-47abd69f91a2" providerId="ADAL" clId="{17456C8F-E23E-4F6E-9C21-A4AEC32BC5C5}" dt="2023-12-21T22:23:51.844" v="2081" actId="47"/>
        <pc:sldMkLst>
          <pc:docMk/>
          <pc:sldMk cId="1467889181" sldId="2147480194"/>
        </pc:sldMkLst>
      </pc:sldChg>
      <pc:sldChg chg="del">
        <pc:chgData name="Luke" userId="f605f45a-95bc-4d4e-84b7-47abd69f91a2" providerId="ADAL" clId="{17456C8F-E23E-4F6E-9C21-A4AEC32BC5C5}" dt="2023-12-21T22:23:51.844" v="2081" actId="47"/>
        <pc:sldMkLst>
          <pc:docMk/>
          <pc:sldMk cId="2093827759" sldId="2147480195"/>
        </pc:sldMkLst>
      </pc:sldChg>
      <pc:sldChg chg="del">
        <pc:chgData name="Luke" userId="f605f45a-95bc-4d4e-84b7-47abd69f91a2" providerId="ADAL" clId="{17456C8F-E23E-4F6E-9C21-A4AEC32BC5C5}" dt="2023-12-21T22:24:02.159" v="2082" actId="47"/>
        <pc:sldMkLst>
          <pc:docMk/>
          <pc:sldMk cId="809625984" sldId="2147480196"/>
        </pc:sldMkLst>
      </pc:sldChg>
      <pc:sldChg chg="del">
        <pc:chgData name="Luke" userId="f605f45a-95bc-4d4e-84b7-47abd69f91a2" providerId="ADAL" clId="{17456C8F-E23E-4F6E-9C21-A4AEC32BC5C5}" dt="2023-12-21T22:23:51.844" v="2081" actId="47"/>
        <pc:sldMkLst>
          <pc:docMk/>
          <pc:sldMk cId="2870734349" sldId="2147480197"/>
        </pc:sldMkLst>
      </pc:sldChg>
      <pc:sldChg chg="del">
        <pc:chgData name="Luke" userId="f605f45a-95bc-4d4e-84b7-47abd69f91a2" providerId="ADAL" clId="{17456C8F-E23E-4F6E-9C21-A4AEC32BC5C5}" dt="2023-12-21T22:23:51.844" v="2081" actId="47"/>
        <pc:sldMkLst>
          <pc:docMk/>
          <pc:sldMk cId="2606905434" sldId="2147480198"/>
        </pc:sldMkLst>
      </pc:sldChg>
      <pc:sldChg chg="del">
        <pc:chgData name="Luke" userId="f605f45a-95bc-4d4e-84b7-47abd69f91a2" providerId="ADAL" clId="{17456C8F-E23E-4F6E-9C21-A4AEC32BC5C5}" dt="2023-12-21T22:23:51.844" v="2081" actId="47"/>
        <pc:sldMkLst>
          <pc:docMk/>
          <pc:sldMk cId="984877650" sldId="2147480199"/>
        </pc:sldMkLst>
      </pc:sldChg>
      <pc:sldChg chg="del">
        <pc:chgData name="Luke" userId="f605f45a-95bc-4d4e-84b7-47abd69f91a2" providerId="ADAL" clId="{17456C8F-E23E-4F6E-9C21-A4AEC32BC5C5}" dt="2023-12-21T22:23:51.844" v="2081" actId="47"/>
        <pc:sldMkLst>
          <pc:docMk/>
          <pc:sldMk cId="1816900238" sldId="2147480200"/>
        </pc:sldMkLst>
      </pc:sldChg>
      <pc:sldChg chg="del">
        <pc:chgData name="Luke" userId="f605f45a-95bc-4d4e-84b7-47abd69f91a2" providerId="ADAL" clId="{17456C8F-E23E-4F6E-9C21-A4AEC32BC5C5}" dt="2023-12-21T22:23:51.844" v="2081" actId="47"/>
        <pc:sldMkLst>
          <pc:docMk/>
          <pc:sldMk cId="709110346" sldId="2147480201"/>
        </pc:sldMkLst>
      </pc:sldChg>
      <pc:sldChg chg="del">
        <pc:chgData name="Luke" userId="f605f45a-95bc-4d4e-84b7-47abd69f91a2" providerId="ADAL" clId="{17456C8F-E23E-4F6E-9C21-A4AEC32BC5C5}" dt="2023-12-21T22:23:51.844" v="2081" actId="47"/>
        <pc:sldMkLst>
          <pc:docMk/>
          <pc:sldMk cId="2777481742" sldId="2147480202"/>
        </pc:sldMkLst>
      </pc:sldChg>
      <pc:sldChg chg="del">
        <pc:chgData name="Luke" userId="f605f45a-95bc-4d4e-84b7-47abd69f91a2" providerId="ADAL" clId="{17456C8F-E23E-4F6E-9C21-A4AEC32BC5C5}" dt="2023-12-21T22:24:02.159" v="2082" actId="47"/>
        <pc:sldMkLst>
          <pc:docMk/>
          <pc:sldMk cId="3279522989" sldId="2147480203"/>
        </pc:sldMkLst>
      </pc:sldChg>
      <pc:sldChg chg="del">
        <pc:chgData name="Luke" userId="f605f45a-95bc-4d4e-84b7-47abd69f91a2" providerId="ADAL" clId="{17456C8F-E23E-4F6E-9C21-A4AEC32BC5C5}" dt="2023-12-21T22:23:51.844" v="2081" actId="47"/>
        <pc:sldMkLst>
          <pc:docMk/>
          <pc:sldMk cId="2031395288" sldId="2147480205"/>
        </pc:sldMkLst>
      </pc:sldChg>
      <pc:sldChg chg="del">
        <pc:chgData name="Luke" userId="f605f45a-95bc-4d4e-84b7-47abd69f91a2" providerId="ADAL" clId="{17456C8F-E23E-4F6E-9C21-A4AEC32BC5C5}" dt="2023-12-21T22:23:51.844" v="2081" actId="47"/>
        <pc:sldMkLst>
          <pc:docMk/>
          <pc:sldMk cId="3184936981" sldId="2147480206"/>
        </pc:sldMkLst>
      </pc:sldChg>
      <pc:sldChg chg="del">
        <pc:chgData name="Luke" userId="f605f45a-95bc-4d4e-84b7-47abd69f91a2" providerId="ADAL" clId="{17456C8F-E23E-4F6E-9C21-A4AEC32BC5C5}" dt="2023-12-21T22:23:51.844" v="2081" actId="47"/>
        <pc:sldMkLst>
          <pc:docMk/>
          <pc:sldMk cId="3719648334" sldId="2147480208"/>
        </pc:sldMkLst>
      </pc:sldChg>
      <pc:sldChg chg="addSp delSp modSp mod ord">
        <pc:chgData name="Luke" userId="f605f45a-95bc-4d4e-84b7-47abd69f91a2" providerId="ADAL" clId="{17456C8F-E23E-4F6E-9C21-A4AEC32BC5C5}" dt="2024-01-22T19:06:56.160" v="5405" actId="14100"/>
        <pc:sldMkLst>
          <pc:docMk/>
          <pc:sldMk cId="2120306409" sldId="2147480210"/>
        </pc:sldMkLst>
        <pc:spChg chg="add mod">
          <ac:chgData name="Luke" userId="f605f45a-95bc-4d4e-84b7-47abd69f91a2" providerId="ADAL" clId="{17456C8F-E23E-4F6E-9C21-A4AEC32BC5C5}" dt="2023-12-23T18:17:02.723" v="4833" actId="1076"/>
          <ac:spMkLst>
            <pc:docMk/>
            <pc:sldMk cId="2120306409" sldId="2147480210"/>
            <ac:spMk id="2" creationId="{7CF774B2-673E-BD02-03FD-51F5A44CC7EA}"/>
          </ac:spMkLst>
        </pc:spChg>
        <pc:spChg chg="add mod">
          <ac:chgData name="Luke" userId="f605f45a-95bc-4d4e-84b7-47abd69f91a2" providerId="ADAL" clId="{17456C8F-E23E-4F6E-9C21-A4AEC32BC5C5}" dt="2023-12-23T18:17:02.723" v="4833" actId="1076"/>
          <ac:spMkLst>
            <pc:docMk/>
            <pc:sldMk cId="2120306409" sldId="2147480210"/>
            <ac:spMk id="5" creationId="{E325B893-517C-DD03-B933-737FE47E0CA4}"/>
          </ac:spMkLst>
        </pc:spChg>
        <pc:spChg chg="mod">
          <ac:chgData name="Luke" userId="f605f45a-95bc-4d4e-84b7-47abd69f91a2" providerId="ADAL" clId="{17456C8F-E23E-4F6E-9C21-A4AEC32BC5C5}" dt="2023-12-21T21:40:19.697" v="1360" actId="20577"/>
          <ac:spMkLst>
            <pc:docMk/>
            <pc:sldMk cId="2120306409" sldId="2147480210"/>
            <ac:spMk id="6" creationId="{12E9A9E1-0DC7-FF48-5C7D-54784188ACEF}"/>
          </ac:spMkLst>
        </pc:spChg>
        <pc:spChg chg="add mod">
          <ac:chgData name="Luke" userId="f605f45a-95bc-4d4e-84b7-47abd69f91a2" providerId="ADAL" clId="{17456C8F-E23E-4F6E-9C21-A4AEC32BC5C5}" dt="2023-12-23T18:17:02.723" v="4833" actId="1076"/>
          <ac:spMkLst>
            <pc:docMk/>
            <pc:sldMk cId="2120306409" sldId="2147480210"/>
            <ac:spMk id="13" creationId="{3B6F3463-04DA-A1EF-C817-D909659188D7}"/>
          </ac:spMkLst>
        </pc:spChg>
        <pc:spChg chg="del">
          <ac:chgData name="Luke" userId="f605f45a-95bc-4d4e-84b7-47abd69f91a2" providerId="ADAL" clId="{17456C8F-E23E-4F6E-9C21-A4AEC32BC5C5}" dt="2023-12-21T21:41:59.358" v="1522" actId="478"/>
          <ac:spMkLst>
            <pc:docMk/>
            <pc:sldMk cId="2120306409" sldId="2147480210"/>
            <ac:spMk id="13" creationId="{F76805C9-24C6-FFE8-30DD-FF78F1470803}"/>
          </ac:spMkLst>
        </pc:spChg>
        <pc:spChg chg="add mod">
          <ac:chgData name="Luke" userId="f605f45a-95bc-4d4e-84b7-47abd69f91a2" providerId="ADAL" clId="{17456C8F-E23E-4F6E-9C21-A4AEC32BC5C5}" dt="2023-12-23T18:17:02.723" v="4833" actId="1076"/>
          <ac:spMkLst>
            <pc:docMk/>
            <pc:sldMk cId="2120306409" sldId="2147480210"/>
            <ac:spMk id="14" creationId="{40C0C28F-CCB1-B75B-335A-EC8431F87BF9}"/>
          </ac:spMkLst>
        </pc:spChg>
        <pc:spChg chg="mod">
          <ac:chgData name="Luke" userId="f605f45a-95bc-4d4e-84b7-47abd69f91a2" providerId="ADAL" clId="{17456C8F-E23E-4F6E-9C21-A4AEC32BC5C5}" dt="2024-01-22T19:06:56.160" v="5405" actId="14100"/>
          <ac:spMkLst>
            <pc:docMk/>
            <pc:sldMk cId="2120306409" sldId="2147480210"/>
            <ac:spMk id="16" creationId="{C2395998-4FC5-5436-1D96-26236CAD66A5}"/>
          </ac:spMkLst>
        </pc:spChg>
        <pc:spChg chg="del mod">
          <ac:chgData name="Luke" userId="f605f45a-95bc-4d4e-84b7-47abd69f91a2" providerId="ADAL" clId="{17456C8F-E23E-4F6E-9C21-A4AEC32BC5C5}" dt="2023-12-21T21:41:57.663" v="1521" actId="478"/>
          <ac:spMkLst>
            <pc:docMk/>
            <pc:sldMk cId="2120306409" sldId="2147480210"/>
            <ac:spMk id="17" creationId="{9C82E5AE-1078-3BEE-B9E3-15555AB61B64}"/>
          </ac:spMkLst>
        </pc:spChg>
        <pc:spChg chg="mod">
          <ac:chgData name="Luke" userId="f605f45a-95bc-4d4e-84b7-47abd69f91a2" providerId="ADAL" clId="{17456C8F-E23E-4F6E-9C21-A4AEC32BC5C5}" dt="2023-12-23T18:17:02.723" v="4833" actId="1076"/>
          <ac:spMkLst>
            <pc:docMk/>
            <pc:sldMk cId="2120306409" sldId="2147480210"/>
            <ac:spMk id="18" creationId="{47C5357F-0555-FF4D-A23E-149956C5BD60}"/>
          </ac:spMkLst>
        </pc:spChg>
        <pc:spChg chg="del">
          <ac:chgData name="Luke" userId="f605f45a-95bc-4d4e-84b7-47abd69f91a2" providerId="ADAL" clId="{17456C8F-E23E-4F6E-9C21-A4AEC32BC5C5}" dt="2023-12-21T21:42:01.035" v="1523" actId="478"/>
          <ac:spMkLst>
            <pc:docMk/>
            <pc:sldMk cId="2120306409" sldId="2147480210"/>
            <ac:spMk id="22" creationId="{FB156CA5-81A4-6A40-4D01-57C6E0934E6C}"/>
          </ac:spMkLst>
        </pc:spChg>
        <pc:spChg chg="mod">
          <ac:chgData name="Luke" userId="f605f45a-95bc-4d4e-84b7-47abd69f91a2" providerId="ADAL" clId="{17456C8F-E23E-4F6E-9C21-A4AEC32BC5C5}" dt="2023-12-21T21:43:03.898" v="1642" actId="20577"/>
          <ac:spMkLst>
            <pc:docMk/>
            <pc:sldMk cId="2120306409" sldId="2147480210"/>
            <ac:spMk id="57" creationId="{D8755AC9-0E5D-F1C7-C90C-E2BDF09ABBF0}"/>
          </ac:spMkLst>
        </pc:spChg>
        <pc:picChg chg="del">
          <ac:chgData name="Luke" userId="f605f45a-95bc-4d4e-84b7-47abd69f91a2" providerId="ADAL" clId="{17456C8F-E23E-4F6E-9C21-A4AEC32BC5C5}" dt="2023-12-21T21:40:22.489" v="1361" actId="478"/>
          <ac:picMkLst>
            <pc:docMk/>
            <pc:sldMk cId="2120306409" sldId="2147480210"/>
            <ac:picMk id="20" creationId="{29523E60-7433-5477-39EF-195AE2B08071}"/>
          </ac:picMkLst>
        </pc:picChg>
      </pc:sldChg>
      <pc:sldChg chg="del">
        <pc:chgData name="Luke" userId="f605f45a-95bc-4d4e-84b7-47abd69f91a2" providerId="ADAL" clId="{17456C8F-E23E-4F6E-9C21-A4AEC32BC5C5}" dt="2023-12-21T22:23:51.844" v="2081" actId="47"/>
        <pc:sldMkLst>
          <pc:docMk/>
          <pc:sldMk cId="152422159" sldId="2147480211"/>
        </pc:sldMkLst>
      </pc:sldChg>
      <pc:sldChg chg="del">
        <pc:chgData name="Luke" userId="f605f45a-95bc-4d4e-84b7-47abd69f91a2" providerId="ADAL" clId="{17456C8F-E23E-4F6E-9C21-A4AEC32BC5C5}" dt="2023-12-21T22:23:51.844" v="2081" actId="47"/>
        <pc:sldMkLst>
          <pc:docMk/>
          <pc:sldMk cId="145843638" sldId="2147480212"/>
        </pc:sldMkLst>
      </pc:sldChg>
      <pc:sldChg chg="del">
        <pc:chgData name="Luke" userId="f605f45a-95bc-4d4e-84b7-47abd69f91a2" providerId="ADAL" clId="{17456C8F-E23E-4F6E-9C21-A4AEC32BC5C5}" dt="2023-12-21T22:23:51.844" v="2081" actId="47"/>
        <pc:sldMkLst>
          <pc:docMk/>
          <pc:sldMk cId="1852544394" sldId="2147480214"/>
        </pc:sldMkLst>
      </pc:sldChg>
      <pc:sldChg chg="del">
        <pc:chgData name="Luke" userId="f605f45a-95bc-4d4e-84b7-47abd69f91a2" providerId="ADAL" clId="{17456C8F-E23E-4F6E-9C21-A4AEC32BC5C5}" dt="2023-12-21T22:23:51.844" v="2081" actId="47"/>
        <pc:sldMkLst>
          <pc:docMk/>
          <pc:sldMk cId="3445876941" sldId="2147480215"/>
        </pc:sldMkLst>
      </pc:sldChg>
      <pc:sldChg chg="del">
        <pc:chgData name="Luke" userId="f605f45a-95bc-4d4e-84b7-47abd69f91a2" providerId="ADAL" clId="{17456C8F-E23E-4F6E-9C21-A4AEC32BC5C5}" dt="2023-12-21T22:23:51.844" v="2081" actId="47"/>
        <pc:sldMkLst>
          <pc:docMk/>
          <pc:sldMk cId="1380168220" sldId="2147480216"/>
        </pc:sldMkLst>
      </pc:sldChg>
      <pc:sldChg chg="del">
        <pc:chgData name="Luke" userId="f605f45a-95bc-4d4e-84b7-47abd69f91a2" providerId="ADAL" clId="{17456C8F-E23E-4F6E-9C21-A4AEC32BC5C5}" dt="2023-12-21T22:23:51.844" v="2081" actId="47"/>
        <pc:sldMkLst>
          <pc:docMk/>
          <pc:sldMk cId="3853793147" sldId="2147480217"/>
        </pc:sldMkLst>
      </pc:sldChg>
      <pc:sldChg chg="addSp delSp modSp add mod ord modNotesTx">
        <pc:chgData name="Luke" userId="f605f45a-95bc-4d4e-84b7-47abd69f91a2" providerId="ADAL" clId="{17456C8F-E23E-4F6E-9C21-A4AEC32BC5C5}" dt="2023-12-23T18:15:32.462" v="4753"/>
        <pc:sldMkLst>
          <pc:docMk/>
          <pc:sldMk cId="2145816722" sldId="2147480218"/>
        </pc:sldMkLst>
        <pc:spChg chg="add del">
          <ac:chgData name="Luke" userId="f605f45a-95bc-4d4e-84b7-47abd69f91a2" providerId="ADAL" clId="{17456C8F-E23E-4F6E-9C21-A4AEC32BC5C5}" dt="2023-12-21T20:00:43.829" v="942" actId="22"/>
          <ac:spMkLst>
            <pc:docMk/>
            <pc:sldMk cId="2145816722" sldId="2147480218"/>
            <ac:spMk id="3" creationId="{B90F2411-5EDD-7743-5CB7-B85CA697B8EA}"/>
          </ac:spMkLst>
        </pc:spChg>
        <pc:spChg chg="add mod">
          <ac:chgData name="Luke" userId="f605f45a-95bc-4d4e-84b7-47abd69f91a2" providerId="ADAL" clId="{17456C8F-E23E-4F6E-9C21-A4AEC32BC5C5}" dt="2023-12-21T20:01:20.350" v="970" actId="1076"/>
          <ac:spMkLst>
            <pc:docMk/>
            <pc:sldMk cId="2145816722" sldId="2147480218"/>
            <ac:spMk id="5" creationId="{0780D3E5-45D2-4A17-52C1-E0633B373475}"/>
          </ac:spMkLst>
        </pc:spChg>
        <pc:spChg chg="mod">
          <ac:chgData name="Luke" userId="f605f45a-95bc-4d4e-84b7-47abd69f91a2" providerId="ADAL" clId="{17456C8F-E23E-4F6E-9C21-A4AEC32BC5C5}" dt="2023-12-21T20:00:36.245" v="934" actId="1076"/>
          <ac:spMkLst>
            <pc:docMk/>
            <pc:sldMk cId="2145816722" sldId="2147480218"/>
            <ac:spMk id="10" creationId="{9D161315-2BD8-F225-F6C6-A6AA9425D883}"/>
          </ac:spMkLst>
        </pc:spChg>
        <pc:spChg chg="mod">
          <ac:chgData name="Luke" userId="f605f45a-95bc-4d4e-84b7-47abd69f91a2" providerId="ADAL" clId="{17456C8F-E23E-4F6E-9C21-A4AEC32BC5C5}" dt="2023-12-21T20:00:36.245" v="934" actId="1076"/>
          <ac:spMkLst>
            <pc:docMk/>
            <pc:sldMk cId="2145816722" sldId="2147480218"/>
            <ac:spMk id="11" creationId="{DA69988E-C96E-4B9F-CD42-6F9A6AAE2A37}"/>
          </ac:spMkLst>
        </pc:spChg>
        <pc:spChg chg="mod">
          <ac:chgData name="Luke" userId="f605f45a-95bc-4d4e-84b7-47abd69f91a2" providerId="ADAL" clId="{17456C8F-E23E-4F6E-9C21-A4AEC32BC5C5}" dt="2023-12-21T20:00:36.245" v="934" actId="1076"/>
          <ac:spMkLst>
            <pc:docMk/>
            <pc:sldMk cId="2145816722" sldId="2147480218"/>
            <ac:spMk id="12" creationId="{48862E96-1698-AF3C-E7F5-6D17D91830D4}"/>
          </ac:spMkLst>
        </pc:spChg>
        <pc:spChg chg="mod">
          <ac:chgData name="Luke" userId="f605f45a-95bc-4d4e-84b7-47abd69f91a2" providerId="ADAL" clId="{17456C8F-E23E-4F6E-9C21-A4AEC32BC5C5}" dt="2023-12-21T20:00:36.245" v="934" actId="1076"/>
          <ac:spMkLst>
            <pc:docMk/>
            <pc:sldMk cId="2145816722" sldId="2147480218"/>
            <ac:spMk id="13" creationId="{D8371D2E-962B-888C-53CB-B6C679F09D5F}"/>
          </ac:spMkLst>
        </pc:spChg>
        <pc:spChg chg="mod">
          <ac:chgData name="Luke" userId="f605f45a-95bc-4d4e-84b7-47abd69f91a2" providerId="ADAL" clId="{17456C8F-E23E-4F6E-9C21-A4AEC32BC5C5}" dt="2023-12-21T20:00:36.245" v="934" actId="1076"/>
          <ac:spMkLst>
            <pc:docMk/>
            <pc:sldMk cId="2145816722" sldId="2147480218"/>
            <ac:spMk id="14" creationId="{8E241ACF-CA0F-0C0F-4DB0-3AAE65D5F625}"/>
          </ac:spMkLst>
        </pc:spChg>
        <pc:spChg chg="add del mod">
          <ac:chgData name="Luke" userId="f605f45a-95bc-4d4e-84b7-47abd69f91a2" providerId="ADAL" clId="{17456C8F-E23E-4F6E-9C21-A4AEC32BC5C5}" dt="2023-12-21T20:00:59.743" v="950" actId="1076"/>
          <ac:spMkLst>
            <pc:docMk/>
            <pc:sldMk cId="2145816722" sldId="2147480218"/>
            <ac:spMk id="15" creationId="{417BC05A-F8CA-028F-8649-0E9DB69656E5}"/>
          </ac:spMkLst>
        </pc:spChg>
        <pc:grpChg chg="mod">
          <ac:chgData name="Luke" userId="f605f45a-95bc-4d4e-84b7-47abd69f91a2" providerId="ADAL" clId="{17456C8F-E23E-4F6E-9C21-A4AEC32BC5C5}" dt="2023-12-21T20:00:36.245" v="934" actId="1076"/>
          <ac:grpSpMkLst>
            <pc:docMk/>
            <pc:sldMk cId="2145816722" sldId="2147480218"/>
            <ac:grpSpMk id="9" creationId="{39C2C906-BBAE-1DA4-1A7E-023BC12876A0}"/>
          </ac:grpSpMkLst>
        </pc:grpChg>
      </pc:sldChg>
      <pc:sldChg chg="addSp delSp modSp new del mod setBg">
        <pc:chgData name="Luke" userId="f605f45a-95bc-4d4e-84b7-47abd69f91a2" providerId="ADAL" clId="{17456C8F-E23E-4F6E-9C21-A4AEC32BC5C5}" dt="2023-12-21T21:21:06.166" v="1104" actId="2696"/>
        <pc:sldMkLst>
          <pc:docMk/>
          <pc:sldMk cId="4080083094" sldId="2147480219"/>
        </pc:sldMkLst>
        <pc:spChg chg="add del">
          <ac:chgData name="Luke" userId="f605f45a-95bc-4d4e-84b7-47abd69f91a2" providerId="ADAL" clId="{17456C8F-E23E-4F6E-9C21-A4AEC32BC5C5}" dt="2023-12-21T21:20:58.088" v="1101" actId="26606"/>
          <ac:spMkLst>
            <pc:docMk/>
            <pc:sldMk cId="4080083094" sldId="2147480219"/>
            <ac:spMk id="2" creationId="{66C9F041-7767-C4B6-51FF-AC9B10130549}"/>
          </ac:spMkLst>
        </pc:spChg>
        <pc:spChg chg="add del">
          <ac:chgData name="Luke" userId="f605f45a-95bc-4d4e-84b7-47abd69f91a2" providerId="ADAL" clId="{17456C8F-E23E-4F6E-9C21-A4AEC32BC5C5}" dt="2023-12-21T21:20:58.088" v="1101" actId="26606"/>
          <ac:spMkLst>
            <pc:docMk/>
            <pc:sldMk cId="4080083094" sldId="2147480219"/>
            <ac:spMk id="3" creationId="{A3004CDE-B3AA-FFB9-0697-4227672464E2}"/>
          </ac:spMkLst>
        </pc:spChg>
        <pc:spChg chg="add del">
          <ac:chgData name="Luke" userId="f605f45a-95bc-4d4e-84b7-47abd69f91a2" providerId="ADAL" clId="{17456C8F-E23E-4F6E-9C21-A4AEC32BC5C5}" dt="2023-12-21T21:20:58.088" v="1101" actId="26606"/>
          <ac:spMkLst>
            <pc:docMk/>
            <pc:sldMk cId="4080083094" sldId="2147480219"/>
            <ac:spMk id="6163" creationId="{03E8462A-FEBA-4848-81CC-3F8DA3E477BE}"/>
          </ac:spMkLst>
        </pc:spChg>
        <pc:spChg chg="add del">
          <ac:chgData name="Luke" userId="f605f45a-95bc-4d4e-84b7-47abd69f91a2" providerId="ADAL" clId="{17456C8F-E23E-4F6E-9C21-A4AEC32BC5C5}" dt="2023-12-21T21:20:58.088" v="1101" actId="26606"/>
          <ac:spMkLst>
            <pc:docMk/>
            <pc:sldMk cId="4080083094" sldId="2147480219"/>
            <ac:spMk id="6176" creationId="{7941F9B1-B01B-4A84-89D9-B169AEB4E456}"/>
          </ac:spMkLst>
        </pc:spChg>
        <pc:grpChg chg="add del">
          <ac:chgData name="Luke" userId="f605f45a-95bc-4d4e-84b7-47abd69f91a2" providerId="ADAL" clId="{17456C8F-E23E-4F6E-9C21-A4AEC32BC5C5}" dt="2023-12-21T21:20:58.088" v="1101" actId="26606"/>
          <ac:grpSpMkLst>
            <pc:docMk/>
            <pc:sldMk cId="4080083094" sldId="2147480219"/>
            <ac:grpSpMk id="6151" creationId="{609316A9-990D-4EC3-A671-70EE5C1493A4}"/>
          </ac:grpSpMkLst>
        </pc:grpChg>
        <pc:grpChg chg="add del">
          <ac:chgData name="Luke" userId="f605f45a-95bc-4d4e-84b7-47abd69f91a2" providerId="ADAL" clId="{17456C8F-E23E-4F6E-9C21-A4AEC32BC5C5}" dt="2023-12-21T21:20:58.088" v="1101" actId="26606"/>
          <ac:grpSpMkLst>
            <pc:docMk/>
            <pc:sldMk cId="4080083094" sldId="2147480219"/>
            <ac:grpSpMk id="6165" creationId="{2109F83F-40FE-4DB3-84CC-09FB3340D06D}"/>
          </ac:grpSpMkLst>
        </pc:grpChg>
        <pc:picChg chg="add del mod">
          <ac:chgData name="Luke" userId="f605f45a-95bc-4d4e-84b7-47abd69f91a2" providerId="ADAL" clId="{17456C8F-E23E-4F6E-9C21-A4AEC32BC5C5}" dt="2023-12-21T21:20:58.725" v="1102"/>
          <ac:picMkLst>
            <pc:docMk/>
            <pc:sldMk cId="4080083094" sldId="2147480219"/>
            <ac:picMk id="6146" creationId="{C40807DD-5EC0-9F2B-7083-134B909BE1C2}"/>
          </ac:picMkLst>
        </pc:picChg>
      </pc:sldChg>
      <pc:sldChg chg="addSp delSp modSp add mod modAnim modNotesTx">
        <pc:chgData name="Luke" userId="f605f45a-95bc-4d4e-84b7-47abd69f91a2" providerId="ADAL" clId="{17456C8F-E23E-4F6E-9C21-A4AEC32BC5C5}" dt="2023-12-21T21:56:45.859" v="2042"/>
        <pc:sldMkLst>
          <pc:docMk/>
          <pc:sldMk cId="965592226" sldId="2147480220"/>
        </pc:sldMkLst>
        <pc:spChg chg="del">
          <ac:chgData name="Luke" userId="f605f45a-95bc-4d4e-84b7-47abd69f91a2" providerId="ADAL" clId="{17456C8F-E23E-4F6E-9C21-A4AEC32BC5C5}" dt="2023-12-21T21:21:09.275" v="1105" actId="478"/>
          <ac:spMkLst>
            <pc:docMk/>
            <pc:sldMk cId="965592226" sldId="2147480220"/>
            <ac:spMk id="2" creationId="{D484059C-4A9C-660A-EC53-40368F424832}"/>
          </ac:spMkLst>
        </pc:spChg>
        <pc:spChg chg="add mod">
          <ac:chgData name="Luke" userId="f605f45a-95bc-4d4e-84b7-47abd69f91a2" providerId="ADAL" clId="{17456C8F-E23E-4F6E-9C21-A4AEC32BC5C5}" dt="2023-12-21T21:56:08.632" v="2039" actId="14100"/>
          <ac:spMkLst>
            <pc:docMk/>
            <pc:sldMk cId="965592226" sldId="2147480220"/>
            <ac:spMk id="14" creationId="{4A72D32C-7363-77C8-728B-B9197211608B}"/>
          </ac:spMkLst>
        </pc:spChg>
        <pc:spChg chg="add">
          <ac:chgData name="Luke" userId="f605f45a-95bc-4d4e-84b7-47abd69f91a2" providerId="ADAL" clId="{17456C8F-E23E-4F6E-9C21-A4AEC32BC5C5}" dt="2023-12-21T21:24:29.589" v="1167" actId="26606"/>
          <ac:spMkLst>
            <pc:docMk/>
            <pc:sldMk cId="965592226" sldId="2147480220"/>
            <ac:spMk id="29" creationId="{03E8462A-FEBA-4848-81CC-3F8DA3E477BE}"/>
          </ac:spMkLst>
        </pc:spChg>
        <pc:spChg chg="add">
          <ac:chgData name="Luke" userId="f605f45a-95bc-4d4e-84b7-47abd69f91a2" providerId="ADAL" clId="{17456C8F-E23E-4F6E-9C21-A4AEC32BC5C5}" dt="2023-12-21T21:24:29.589" v="1167" actId="26606"/>
          <ac:spMkLst>
            <pc:docMk/>
            <pc:sldMk cId="965592226" sldId="2147480220"/>
            <ac:spMk id="42" creationId="{7941F9B1-B01B-4A84-89D9-B169AEB4E456}"/>
          </ac:spMkLst>
        </pc:spChg>
        <pc:grpChg chg="del">
          <ac:chgData name="Luke" userId="f605f45a-95bc-4d4e-84b7-47abd69f91a2" providerId="ADAL" clId="{17456C8F-E23E-4F6E-9C21-A4AEC32BC5C5}" dt="2023-12-21T21:24:25.304" v="1166" actId="478"/>
          <ac:grpSpMkLst>
            <pc:docMk/>
            <pc:sldMk cId="965592226" sldId="2147480220"/>
            <ac:grpSpMk id="3" creationId="{6773A71B-9566-4BD0-DFAB-148CE73E89CF}"/>
          </ac:grpSpMkLst>
        </pc:grpChg>
        <pc:grpChg chg="add mod">
          <ac:chgData name="Luke" userId="f605f45a-95bc-4d4e-84b7-47abd69f91a2" providerId="ADAL" clId="{17456C8F-E23E-4F6E-9C21-A4AEC32BC5C5}" dt="2023-12-21T21:24:55.330" v="1176" actId="1076"/>
          <ac:grpSpMkLst>
            <pc:docMk/>
            <pc:sldMk cId="965592226" sldId="2147480220"/>
            <ac:grpSpMk id="12" creationId="{3151461C-F3DA-9AD9-A9C0-E674566C9F5F}"/>
          </ac:grpSpMkLst>
        </pc:grpChg>
        <pc:grpChg chg="add">
          <ac:chgData name="Luke" userId="f605f45a-95bc-4d4e-84b7-47abd69f91a2" providerId="ADAL" clId="{17456C8F-E23E-4F6E-9C21-A4AEC32BC5C5}" dt="2023-12-21T21:24:29.589" v="1167" actId="26606"/>
          <ac:grpSpMkLst>
            <pc:docMk/>
            <pc:sldMk cId="965592226" sldId="2147480220"/>
            <ac:grpSpMk id="17" creationId="{609316A9-990D-4EC3-A671-70EE5C1493A4}"/>
          </ac:grpSpMkLst>
        </pc:grpChg>
        <pc:grpChg chg="add">
          <ac:chgData name="Luke" userId="f605f45a-95bc-4d4e-84b7-47abd69f91a2" providerId="ADAL" clId="{17456C8F-E23E-4F6E-9C21-A4AEC32BC5C5}" dt="2023-12-21T21:24:29.589" v="1167" actId="26606"/>
          <ac:grpSpMkLst>
            <pc:docMk/>
            <pc:sldMk cId="965592226" sldId="2147480220"/>
            <ac:grpSpMk id="31" creationId="{2109F83F-40FE-4DB3-84CC-09FB3340D06D}"/>
          </ac:grpSpMkLst>
        </pc:grpChg>
        <pc:picChg chg="del">
          <ac:chgData name="Luke" userId="f605f45a-95bc-4d4e-84b7-47abd69f91a2" providerId="ADAL" clId="{17456C8F-E23E-4F6E-9C21-A4AEC32BC5C5}" dt="2023-12-21T21:21:10.789" v="1106" actId="478"/>
          <ac:picMkLst>
            <pc:docMk/>
            <pc:sldMk cId="965592226" sldId="2147480220"/>
            <ac:picMk id="6" creationId="{044D0FB9-6C01-4241-9504-26936F20A844}"/>
          </ac:picMkLst>
        </pc:picChg>
        <pc:picChg chg="del">
          <ac:chgData name="Luke" userId="f605f45a-95bc-4d4e-84b7-47abd69f91a2" providerId="ADAL" clId="{17456C8F-E23E-4F6E-9C21-A4AEC32BC5C5}" dt="2023-12-21T21:21:13.782" v="1107" actId="478"/>
          <ac:picMkLst>
            <pc:docMk/>
            <pc:sldMk cId="965592226" sldId="2147480220"/>
            <ac:picMk id="7" creationId="{2F175AB3-6697-4366-BB41-9FA8635F9A19}"/>
          </ac:picMkLst>
        </pc:picChg>
        <pc:picChg chg="add mod">
          <ac:chgData name="Luke" userId="f605f45a-95bc-4d4e-84b7-47abd69f91a2" providerId="ADAL" clId="{17456C8F-E23E-4F6E-9C21-A4AEC32BC5C5}" dt="2023-12-21T21:24:08.056" v="1163" actId="164"/>
          <ac:picMkLst>
            <pc:docMk/>
            <pc:sldMk cId="965592226" sldId="2147480220"/>
            <ac:picMk id="9" creationId="{F19B0858-E512-6DA3-2C3D-37A8378DD7C7}"/>
          </ac:picMkLst>
        </pc:picChg>
        <pc:picChg chg="add mod">
          <ac:chgData name="Luke" userId="f605f45a-95bc-4d4e-84b7-47abd69f91a2" providerId="ADAL" clId="{17456C8F-E23E-4F6E-9C21-A4AEC32BC5C5}" dt="2023-12-21T21:24:08.056" v="1163" actId="164"/>
          <ac:picMkLst>
            <pc:docMk/>
            <pc:sldMk cId="965592226" sldId="2147480220"/>
            <ac:picMk id="11" creationId="{867F884A-6852-D689-01A9-0DAECEE157AB}"/>
          </ac:picMkLst>
        </pc:picChg>
        <pc:picChg chg="add mod ord">
          <ac:chgData name="Luke" userId="f605f45a-95bc-4d4e-84b7-47abd69f91a2" providerId="ADAL" clId="{17456C8F-E23E-4F6E-9C21-A4AEC32BC5C5}" dt="2023-12-21T21:26:43.948" v="1292" actId="171"/>
          <ac:picMkLst>
            <pc:docMk/>
            <pc:sldMk cId="965592226" sldId="2147480220"/>
            <ac:picMk id="13" creationId="{8E7335C5-0C00-21C0-BA18-A909CC574176}"/>
          </ac:picMkLst>
        </pc:picChg>
      </pc:sldChg>
      <pc:sldChg chg="addSp delSp modSp add mod modShow modNotesTx">
        <pc:chgData name="Luke" userId="f605f45a-95bc-4d4e-84b7-47abd69f91a2" providerId="ADAL" clId="{17456C8F-E23E-4F6E-9C21-A4AEC32BC5C5}" dt="2024-01-19T03:21:04.281" v="5379" actId="729"/>
        <pc:sldMkLst>
          <pc:docMk/>
          <pc:sldMk cId="400962658" sldId="2147480221"/>
        </pc:sldMkLst>
        <pc:spChg chg="add mod">
          <ac:chgData name="Luke" userId="f605f45a-95bc-4d4e-84b7-47abd69f91a2" providerId="ADAL" clId="{17456C8F-E23E-4F6E-9C21-A4AEC32BC5C5}" dt="2023-12-21T21:59:32.520" v="2071"/>
          <ac:spMkLst>
            <pc:docMk/>
            <pc:sldMk cId="400962658" sldId="2147480221"/>
            <ac:spMk id="7" creationId="{BD371602-61A8-8AD8-92AC-C2929B2A8065}"/>
          </ac:spMkLst>
        </pc:spChg>
        <pc:spChg chg="add mod">
          <ac:chgData name="Luke" userId="f605f45a-95bc-4d4e-84b7-47abd69f91a2" providerId="ADAL" clId="{17456C8F-E23E-4F6E-9C21-A4AEC32BC5C5}" dt="2023-12-21T21:59:32.520" v="2071"/>
          <ac:spMkLst>
            <pc:docMk/>
            <pc:sldMk cId="400962658" sldId="2147480221"/>
            <ac:spMk id="8" creationId="{CF8C9A6D-3690-27B8-0D01-E29F729F3663}"/>
          </ac:spMkLst>
        </pc:spChg>
        <pc:spChg chg="mod">
          <ac:chgData name="Luke" userId="f605f45a-95bc-4d4e-84b7-47abd69f91a2" providerId="ADAL" clId="{17456C8F-E23E-4F6E-9C21-A4AEC32BC5C5}" dt="2023-12-21T21:59:27.637" v="2070" actId="1076"/>
          <ac:spMkLst>
            <pc:docMk/>
            <pc:sldMk cId="400962658" sldId="2147480221"/>
            <ac:spMk id="15" creationId="{417BC05A-F8CA-028F-8649-0E9DB69656E5}"/>
          </ac:spMkLst>
        </pc:spChg>
        <pc:grpChg chg="add del mod">
          <ac:chgData name="Luke" userId="f605f45a-95bc-4d4e-84b7-47abd69f91a2" providerId="ADAL" clId="{17456C8F-E23E-4F6E-9C21-A4AEC32BC5C5}" dt="2023-12-21T21:59:48.844" v="2080" actId="478"/>
          <ac:grpSpMkLst>
            <pc:docMk/>
            <pc:sldMk cId="400962658" sldId="2147480221"/>
            <ac:grpSpMk id="5" creationId="{5C66DDD5-96B4-1D7A-6C4B-09C45EE23A7C}"/>
          </ac:grpSpMkLst>
        </pc:grpChg>
        <pc:picChg chg="add del mod">
          <ac:chgData name="Luke" userId="f605f45a-95bc-4d4e-84b7-47abd69f91a2" providerId="ADAL" clId="{17456C8F-E23E-4F6E-9C21-A4AEC32BC5C5}" dt="2023-12-21T21:59:23.168" v="2069" actId="478"/>
          <ac:picMkLst>
            <pc:docMk/>
            <pc:sldMk cId="400962658" sldId="2147480221"/>
            <ac:picMk id="4" creationId="{9AA5C5A3-4505-5743-3DD8-BB01727D6E86}"/>
          </ac:picMkLst>
        </pc:picChg>
      </pc:sldChg>
      <pc:sldChg chg="modSp add mod modShow modNotesTx">
        <pc:chgData name="Luke" userId="f605f45a-95bc-4d4e-84b7-47abd69f91a2" providerId="ADAL" clId="{17456C8F-E23E-4F6E-9C21-A4AEC32BC5C5}" dt="2024-01-19T03:21:07.399" v="5380" actId="729"/>
        <pc:sldMkLst>
          <pc:docMk/>
          <pc:sldMk cId="2382234456" sldId="2147480222"/>
        </pc:sldMkLst>
        <pc:spChg chg="mod">
          <ac:chgData name="Luke" userId="f605f45a-95bc-4d4e-84b7-47abd69f91a2" providerId="ADAL" clId="{17456C8F-E23E-4F6E-9C21-A4AEC32BC5C5}" dt="2023-12-21T23:01:41.548" v="2711" actId="20577"/>
          <ac:spMkLst>
            <pc:docMk/>
            <pc:sldMk cId="2382234456" sldId="2147480222"/>
            <ac:spMk id="15" creationId="{417BC05A-F8CA-028F-8649-0E9DB69656E5}"/>
          </ac:spMkLst>
        </pc:spChg>
      </pc:sldChg>
      <pc:sldChg chg="modSp add mod modShow modNotesTx">
        <pc:chgData name="Luke" userId="f605f45a-95bc-4d4e-84b7-47abd69f91a2" providerId="ADAL" clId="{17456C8F-E23E-4F6E-9C21-A4AEC32BC5C5}" dt="2024-01-19T03:21:08.906" v="5381" actId="729"/>
        <pc:sldMkLst>
          <pc:docMk/>
          <pc:sldMk cId="2202047462" sldId="2147480223"/>
        </pc:sldMkLst>
        <pc:spChg chg="mod">
          <ac:chgData name="Luke" userId="f605f45a-95bc-4d4e-84b7-47abd69f91a2" providerId="ADAL" clId="{17456C8F-E23E-4F6E-9C21-A4AEC32BC5C5}" dt="2023-12-21T23:24:08.983" v="2850" actId="20577"/>
          <ac:spMkLst>
            <pc:docMk/>
            <pc:sldMk cId="2202047462" sldId="2147480223"/>
            <ac:spMk id="15" creationId="{417BC05A-F8CA-028F-8649-0E9DB69656E5}"/>
          </ac:spMkLst>
        </pc:spChg>
      </pc:sldChg>
      <pc:sldChg chg="modSp add mod modShow modNotesTx">
        <pc:chgData name="Luke" userId="f605f45a-95bc-4d4e-84b7-47abd69f91a2" providerId="ADAL" clId="{17456C8F-E23E-4F6E-9C21-A4AEC32BC5C5}" dt="2024-01-19T03:21:11.819" v="5382" actId="729"/>
        <pc:sldMkLst>
          <pc:docMk/>
          <pc:sldMk cId="2917039689" sldId="2147480224"/>
        </pc:sldMkLst>
        <pc:spChg chg="mod">
          <ac:chgData name="Luke" userId="f605f45a-95bc-4d4e-84b7-47abd69f91a2" providerId="ADAL" clId="{17456C8F-E23E-4F6E-9C21-A4AEC32BC5C5}" dt="2023-12-22T00:06:19.347" v="3153" actId="20577"/>
          <ac:spMkLst>
            <pc:docMk/>
            <pc:sldMk cId="2917039689" sldId="2147480224"/>
            <ac:spMk id="15" creationId="{417BC05A-F8CA-028F-8649-0E9DB69656E5}"/>
          </ac:spMkLst>
        </pc:spChg>
      </pc:sldChg>
      <pc:sldChg chg="addSp delSp modSp add mod ord modNotesTx">
        <pc:chgData name="Luke" userId="f605f45a-95bc-4d4e-84b7-47abd69f91a2" providerId="ADAL" clId="{17456C8F-E23E-4F6E-9C21-A4AEC32BC5C5}" dt="2023-12-23T19:09:50.055" v="5280" actId="207"/>
        <pc:sldMkLst>
          <pc:docMk/>
          <pc:sldMk cId="1686364836" sldId="2147480225"/>
        </pc:sldMkLst>
        <pc:spChg chg="mod">
          <ac:chgData name="Luke" userId="f605f45a-95bc-4d4e-84b7-47abd69f91a2" providerId="ADAL" clId="{17456C8F-E23E-4F6E-9C21-A4AEC32BC5C5}" dt="2023-12-23T18:35:24.238" v="5200"/>
          <ac:spMkLst>
            <pc:docMk/>
            <pc:sldMk cId="1686364836" sldId="2147480225"/>
            <ac:spMk id="4" creationId="{CDC53C96-8A02-FD62-7E68-67E29213A05E}"/>
          </ac:spMkLst>
        </pc:spChg>
        <pc:spChg chg="mod">
          <ac:chgData name="Luke" userId="f605f45a-95bc-4d4e-84b7-47abd69f91a2" providerId="ADAL" clId="{17456C8F-E23E-4F6E-9C21-A4AEC32BC5C5}" dt="2023-12-23T18:35:33.682" v="5219" actId="20577"/>
          <ac:spMkLst>
            <pc:docMk/>
            <pc:sldMk cId="1686364836" sldId="2147480225"/>
            <ac:spMk id="5" creationId="{80E08EFB-0373-C81E-A1D3-9EB450E4C780}"/>
          </ac:spMkLst>
        </pc:spChg>
        <pc:spChg chg="mod">
          <ac:chgData name="Luke" userId="f605f45a-95bc-4d4e-84b7-47abd69f91a2" providerId="ADAL" clId="{17456C8F-E23E-4F6E-9C21-A4AEC32BC5C5}" dt="2023-12-23T18:35:00.651" v="5196" actId="1076"/>
          <ac:spMkLst>
            <pc:docMk/>
            <pc:sldMk cId="1686364836" sldId="2147480225"/>
            <ac:spMk id="10" creationId="{9D161315-2BD8-F225-F6C6-A6AA9425D883}"/>
          </ac:spMkLst>
        </pc:spChg>
        <pc:spChg chg="mod">
          <ac:chgData name="Luke" userId="f605f45a-95bc-4d4e-84b7-47abd69f91a2" providerId="ADAL" clId="{17456C8F-E23E-4F6E-9C21-A4AEC32BC5C5}" dt="2023-12-23T18:35:00.651" v="5196" actId="1076"/>
          <ac:spMkLst>
            <pc:docMk/>
            <pc:sldMk cId="1686364836" sldId="2147480225"/>
            <ac:spMk id="11" creationId="{DA69988E-C96E-4B9F-CD42-6F9A6AAE2A37}"/>
          </ac:spMkLst>
        </pc:spChg>
        <pc:spChg chg="mod">
          <ac:chgData name="Luke" userId="f605f45a-95bc-4d4e-84b7-47abd69f91a2" providerId="ADAL" clId="{17456C8F-E23E-4F6E-9C21-A4AEC32BC5C5}" dt="2023-12-23T18:35:00.651" v="5196" actId="1076"/>
          <ac:spMkLst>
            <pc:docMk/>
            <pc:sldMk cId="1686364836" sldId="2147480225"/>
            <ac:spMk id="12" creationId="{48862E96-1698-AF3C-E7F5-6D17D91830D4}"/>
          </ac:spMkLst>
        </pc:spChg>
        <pc:spChg chg="mod">
          <ac:chgData name="Luke" userId="f605f45a-95bc-4d4e-84b7-47abd69f91a2" providerId="ADAL" clId="{17456C8F-E23E-4F6E-9C21-A4AEC32BC5C5}" dt="2023-12-23T18:35:00.651" v="5196" actId="1076"/>
          <ac:spMkLst>
            <pc:docMk/>
            <pc:sldMk cId="1686364836" sldId="2147480225"/>
            <ac:spMk id="13" creationId="{D8371D2E-962B-888C-53CB-B6C679F09D5F}"/>
          </ac:spMkLst>
        </pc:spChg>
        <pc:spChg chg="mod">
          <ac:chgData name="Luke" userId="f605f45a-95bc-4d4e-84b7-47abd69f91a2" providerId="ADAL" clId="{17456C8F-E23E-4F6E-9C21-A4AEC32BC5C5}" dt="2023-12-23T18:35:00.651" v="5196" actId="1076"/>
          <ac:spMkLst>
            <pc:docMk/>
            <pc:sldMk cId="1686364836" sldId="2147480225"/>
            <ac:spMk id="14" creationId="{8E241ACF-CA0F-0C0F-4DB0-3AAE65D5F625}"/>
          </ac:spMkLst>
        </pc:spChg>
        <pc:spChg chg="mod">
          <ac:chgData name="Luke" userId="f605f45a-95bc-4d4e-84b7-47abd69f91a2" providerId="ADAL" clId="{17456C8F-E23E-4F6E-9C21-A4AEC32BC5C5}" dt="2023-12-23T18:31:45.078" v="4859" actId="20577"/>
          <ac:spMkLst>
            <pc:docMk/>
            <pc:sldMk cId="1686364836" sldId="2147480225"/>
            <ac:spMk id="15" creationId="{417BC05A-F8CA-028F-8649-0E9DB69656E5}"/>
          </ac:spMkLst>
        </pc:spChg>
        <pc:grpChg chg="add mod">
          <ac:chgData name="Luke" userId="f605f45a-95bc-4d4e-84b7-47abd69f91a2" providerId="ADAL" clId="{17456C8F-E23E-4F6E-9C21-A4AEC32BC5C5}" dt="2023-12-23T18:35:24.238" v="5200"/>
          <ac:grpSpMkLst>
            <pc:docMk/>
            <pc:sldMk cId="1686364836" sldId="2147480225"/>
            <ac:grpSpMk id="3" creationId="{924E38B0-CED6-9651-52E1-986CF52E8584}"/>
          </ac:grpSpMkLst>
        </pc:grpChg>
        <pc:grpChg chg="del mod">
          <ac:chgData name="Luke" userId="f605f45a-95bc-4d4e-84b7-47abd69f91a2" providerId="ADAL" clId="{17456C8F-E23E-4F6E-9C21-A4AEC32BC5C5}" dt="2023-12-23T18:35:05.676" v="5198" actId="478"/>
          <ac:grpSpMkLst>
            <pc:docMk/>
            <pc:sldMk cId="1686364836" sldId="2147480225"/>
            <ac:grpSpMk id="9" creationId="{39C2C906-BBAE-1DA4-1A7E-023BC12876A0}"/>
          </ac:grpSpMkLst>
        </pc:grpChg>
        <pc:graphicFrameChg chg="add mod modGraphic">
          <ac:chgData name="Luke" userId="f605f45a-95bc-4d4e-84b7-47abd69f91a2" providerId="ADAL" clId="{17456C8F-E23E-4F6E-9C21-A4AEC32BC5C5}" dt="2023-12-23T19:09:50.055" v="5280" actId="207"/>
          <ac:graphicFrameMkLst>
            <pc:docMk/>
            <pc:sldMk cId="1686364836" sldId="2147480225"/>
            <ac:graphicFrameMk id="2" creationId="{E8002B5E-12EE-322C-1009-E475C5CFBA58}"/>
          </ac:graphicFrameMkLst>
        </pc:graphicFrameChg>
      </pc:sldChg>
      <pc:sldChg chg="modSp add mod modShow modNotesTx">
        <pc:chgData name="Luke" userId="f605f45a-95bc-4d4e-84b7-47abd69f91a2" providerId="ADAL" clId="{17456C8F-E23E-4F6E-9C21-A4AEC32BC5C5}" dt="2024-01-19T03:21:14.337" v="5383" actId="729"/>
        <pc:sldMkLst>
          <pc:docMk/>
          <pc:sldMk cId="819991920" sldId="2147480226"/>
        </pc:sldMkLst>
        <pc:spChg chg="mod">
          <ac:chgData name="Luke" userId="f605f45a-95bc-4d4e-84b7-47abd69f91a2" providerId="ADAL" clId="{17456C8F-E23E-4F6E-9C21-A4AEC32BC5C5}" dt="2023-12-22T01:26:36.823" v="3898" actId="20577"/>
          <ac:spMkLst>
            <pc:docMk/>
            <pc:sldMk cId="819991920" sldId="2147480226"/>
            <ac:spMk id="15" creationId="{417BC05A-F8CA-028F-8649-0E9DB69656E5}"/>
          </ac:spMkLst>
        </pc:spChg>
      </pc:sldChg>
      <pc:sldChg chg="add modNotesTx">
        <pc:chgData name="Luke" userId="f605f45a-95bc-4d4e-84b7-47abd69f91a2" providerId="ADAL" clId="{17456C8F-E23E-4F6E-9C21-A4AEC32BC5C5}" dt="2023-12-23T19:10:11.082" v="5281" actId="6549"/>
        <pc:sldMkLst>
          <pc:docMk/>
          <pc:sldMk cId="1316950692" sldId="2147480227"/>
        </pc:sldMkLst>
      </pc:sldChg>
      <pc:sldChg chg="modSp add del mod ord">
        <pc:chgData name="Luke" userId="f605f45a-95bc-4d4e-84b7-47abd69f91a2" providerId="ADAL" clId="{17456C8F-E23E-4F6E-9C21-A4AEC32BC5C5}" dt="2024-01-19T03:21:00.964" v="5378" actId="2696"/>
        <pc:sldMkLst>
          <pc:docMk/>
          <pc:sldMk cId="1642711445" sldId="2147480228"/>
        </pc:sldMkLst>
        <pc:spChg chg="mod">
          <ac:chgData name="Luke" userId="f605f45a-95bc-4d4e-84b7-47abd69f91a2" providerId="ADAL" clId="{17456C8F-E23E-4F6E-9C21-A4AEC32BC5C5}" dt="2024-01-16T18:30:39.584" v="5304" actId="20577"/>
          <ac:spMkLst>
            <pc:docMk/>
            <pc:sldMk cId="1642711445" sldId="2147480228"/>
            <ac:spMk id="15" creationId="{417BC05A-F8CA-028F-8649-0E9DB69656E5}"/>
          </ac:spMkLst>
        </pc:spChg>
      </pc:sldChg>
      <pc:sldChg chg="addSp delSp modSp new del mod setBg">
        <pc:chgData name="Luke" userId="f605f45a-95bc-4d4e-84b7-47abd69f91a2" providerId="ADAL" clId="{17456C8F-E23E-4F6E-9C21-A4AEC32BC5C5}" dt="2024-01-19T03:20:54.101" v="5377" actId="2696"/>
        <pc:sldMkLst>
          <pc:docMk/>
          <pc:sldMk cId="3814271985" sldId="2147480229"/>
        </pc:sldMkLst>
        <pc:spChg chg="del">
          <ac:chgData name="Luke" userId="f605f45a-95bc-4d4e-84b7-47abd69f91a2" providerId="ADAL" clId="{17456C8F-E23E-4F6E-9C21-A4AEC32BC5C5}" dt="2024-01-16T18:32:44.094" v="5362" actId="478"/>
          <ac:spMkLst>
            <pc:docMk/>
            <pc:sldMk cId="3814271985" sldId="2147480229"/>
            <ac:spMk id="2" creationId="{B5CB5C6B-391A-22CD-A0E0-CED38D05170A}"/>
          </ac:spMkLst>
        </pc:spChg>
        <pc:spChg chg="del">
          <ac:chgData name="Luke" userId="f605f45a-95bc-4d4e-84b7-47abd69f91a2" providerId="ADAL" clId="{17456C8F-E23E-4F6E-9C21-A4AEC32BC5C5}" dt="2024-01-16T18:32:41.641" v="5361" actId="478"/>
          <ac:spMkLst>
            <pc:docMk/>
            <pc:sldMk cId="3814271985" sldId="2147480229"/>
            <ac:spMk id="3" creationId="{F36D99A8-1025-43D5-8FDE-D5200B86E6F5}"/>
          </ac:spMkLst>
        </pc:spChg>
        <pc:spChg chg="add">
          <ac:chgData name="Luke" userId="f605f45a-95bc-4d4e-84b7-47abd69f91a2" providerId="ADAL" clId="{17456C8F-E23E-4F6E-9C21-A4AEC32BC5C5}" dt="2024-01-16T18:33:09.444" v="5371" actId="26606"/>
          <ac:spMkLst>
            <pc:docMk/>
            <pc:sldMk cId="3814271985" sldId="2147480229"/>
            <ac:spMk id="1045" creationId="{21029ED5-F105-4DD2-99C8-1E4422817978}"/>
          </ac:spMkLst>
        </pc:spChg>
        <pc:spChg chg="add">
          <ac:chgData name="Luke" userId="f605f45a-95bc-4d4e-84b7-47abd69f91a2" providerId="ADAL" clId="{17456C8F-E23E-4F6E-9C21-A4AEC32BC5C5}" dt="2024-01-16T18:33:09.444" v="5371" actId="26606"/>
          <ac:spMkLst>
            <pc:docMk/>
            <pc:sldMk cId="3814271985" sldId="2147480229"/>
            <ac:spMk id="1058" creationId="{5C9652B3-A450-4ED6-8FBF-F536BA60B4D8}"/>
          </ac:spMkLst>
        </pc:spChg>
        <pc:grpChg chg="add">
          <ac:chgData name="Luke" userId="f605f45a-95bc-4d4e-84b7-47abd69f91a2" providerId="ADAL" clId="{17456C8F-E23E-4F6E-9C21-A4AEC32BC5C5}" dt="2024-01-16T18:33:09.444" v="5371" actId="26606"/>
          <ac:grpSpMkLst>
            <pc:docMk/>
            <pc:sldMk cId="3814271985" sldId="2147480229"/>
            <ac:grpSpMk id="1033" creationId="{DDE8DE2B-61C1-46D5-BEB8-521321C182C4}"/>
          </ac:grpSpMkLst>
        </pc:grpChg>
        <pc:grpChg chg="add">
          <ac:chgData name="Luke" userId="f605f45a-95bc-4d4e-84b7-47abd69f91a2" providerId="ADAL" clId="{17456C8F-E23E-4F6E-9C21-A4AEC32BC5C5}" dt="2024-01-16T18:33:09.444" v="5371" actId="26606"/>
          <ac:grpSpMkLst>
            <pc:docMk/>
            <pc:sldMk cId="3814271985" sldId="2147480229"/>
            <ac:grpSpMk id="1047" creationId="{2D621E68-BF28-4A1C-B1A2-4E55E139E79A}"/>
          </ac:grpSpMkLst>
        </pc:grpChg>
        <pc:picChg chg="add del mod">
          <ac:chgData name="Luke" userId="f605f45a-95bc-4d4e-84b7-47abd69f91a2" providerId="ADAL" clId="{17456C8F-E23E-4F6E-9C21-A4AEC32BC5C5}" dt="2024-01-16T18:33:04.865" v="5369" actId="478"/>
          <ac:picMkLst>
            <pc:docMk/>
            <pc:sldMk cId="3814271985" sldId="2147480229"/>
            <ac:picMk id="1026" creationId="{A5A599D2-9B62-C06E-37BD-16E7FCA14FB4}"/>
          </ac:picMkLst>
        </pc:picChg>
        <pc:picChg chg="add mod">
          <ac:chgData name="Luke" userId="f605f45a-95bc-4d4e-84b7-47abd69f91a2" providerId="ADAL" clId="{17456C8F-E23E-4F6E-9C21-A4AEC32BC5C5}" dt="2024-01-16T18:33:09.444" v="5371" actId="26606"/>
          <ac:picMkLst>
            <pc:docMk/>
            <pc:sldMk cId="3814271985" sldId="2147480229"/>
            <ac:picMk id="1028" creationId="{31ECD7C0-3340-3BF4-4B78-A920A23D62DA}"/>
          </ac:picMkLst>
        </pc:picChg>
      </pc:sldChg>
    </pc:docChg>
  </pc:docChgLst>
</pc:chgInfo>
</file>

<file path=ppt/diagrams/_rels/data2.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9.svg"/><Relationship Id="rId26" Type="http://schemas.openxmlformats.org/officeDocument/2006/relationships/image" Target="../media/image67.svg"/><Relationship Id="rId39" Type="http://schemas.openxmlformats.org/officeDocument/2006/relationships/image" Target="../media/image80.png"/><Relationship Id="rId21" Type="http://schemas.openxmlformats.org/officeDocument/2006/relationships/image" Target="../media/image62.png"/><Relationship Id="rId34" Type="http://schemas.openxmlformats.org/officeDocument/2006/relationships/image" Target="../media/image75.svg"/><Relationship Id="rId42" Type="http://schemas.openxmlformats.org/officeDocument/2006/relationships/image" Target="../media/image83.svg"/><Relationship Id="rId47" Type="http://schemas.openxmlformats.org/officeDocument/2006/relationships/image" Target="../media/image88.png"/><Relationship Id="rId7" Type="http://schemas.openxmlformats.org/officeDocument/2006/relationships/image" Target="../media/image48.png"/><Relationship Id="rId2" Type="http://schemas.openxmlformats.org/officeDocument/2006/relationships/image" Target="../media/image43.svg"/><Relationship Id="rId16" Type="http://schemas.openxmlformats.org/officeDocument/2006/relationships/image" Target="../media/image57.svg"/><Relationship Id="rId29" Type="http://schemas.openxmlformats.org/officeDocument/2006/relationships/image" Target="../media/image70.png"/><Relationship Id="rId1" Type="http://schemas.openxmlformats.org/officeDocument/2006/relationships/image" Target="../media/image42.png"/><Relationship Id="rId6" Type="http://schemas.openxmlformats.org/officeDocument/2006/relationships/image" Target="../media/image47.svg"/><Relationship Id="rId11" Type="http://schemas.openxmlformats.org/officeDocument/2006/relationships/image" Target="../media/image52.png"/><Relationship Id="rId24" Type="http://schemas.openxmlformats.org/officeDocument/2006/relationships/image" Target="../media/image65.svg"/><Relationship Id="rId32" Type="http://schemas.openxmlformats.org/officeDocument/2006/relationships/image" Target="../media/image73.svg"/><Relationship Id="rId37" Type="http://schemas.openxmlformats.org/officeDocument/2006/relationships/image" Target="../media/image78.png"/><Relationship Id="rId40" Type="http://schemas.openxmlformats.org/officeDocument/2006/relationships/image" Target="../media/image81.svg"/><Relationship Id="rId45" Type="http://schemas.openxmlformats.org/officeDocument/2006/relationships/image" Target="../media/image86.png"/><Relationship Id="rId5" Type="http://schemas.openxmlformats.org/officeDocument/2006/relationships/image" Target="../media/image46.png"/><Relationship Id="rId15" Type="http://schemas.openxmlformats.org/officeDocument/2006/relationships/image" Target="../media/image56.png"/><Relationship Id="rId23" Type="http://schemas.openxmlformats.org/officeDocument/2006/relationships/image" Target="../media/image64.png"/><Relationship Id="rId28" Type="http://schemas.openxmlformats.org/officeDocument/2006/relationships/image" Target="../media/image69.svg"/><Relationship Id="rId36" Type="http://schemas.openxmlformats.org/officeDocument/2006/relationships/image" Target="../media/image77.svg"/><Relationship Id="rId10" Type="http://schemas.openxmlformats.org/officeDocument/2006/relationships/image" Target="../media/image51.svg"/><Relationship Id="rId19" Type="http://schemas.openxmlformats.org/officeDocument/2006/relationships/image" Target="../media/image60.png"/><Relationship Id="rId31" Type="http://schemas.openxmlformats.org/officeDocument/2006/relationships/image" Target="../media/image72.png"/><Relationship Id="rId44" Type="http://schemas.openxmlformats.org/officeDocument/2006/relationships/image" Target="../media/image85.svg"/><Relationship Id="rId4" Type="http://schemas.openxmlformats.org/officeDocument/2006/relationships/image" Target="../media/image45.svg"/><Relationship Id="rId9" Type="http://schemas.openxmlformats.org/officeDocument/2006/relationships/image" Target="../media/image50.png"/><Relationship Id="rId14" Type="http://schemas.openxmlformats.org/officeDocument/2006/relationships/image" Target="../media/image55.svg"/><Relationship Id="rId22" Type="http://schemas.openxmlformats.org/officeDocument/2006/relationships/image" Target="../media/image63.svg"/><Relationship Id="rId27" Type="http://schemas.openxmlformats.org/officeDocument/2006/relationships/image" Target="../media/image68.png"/><Relationship Id="rId30" Type="http://schemas.openxmlformats.org/officeDocument/2006/relationships/image" Target="../media/image71.svg"/><Relationship Id="rId35" Type="http://schemas.openxmlformats.org/officeDocument/2006/relationships/image" Target="../media/image76.png"/><Relationship Id="rId43" Type="http://schemas.openxmlformats.org/officeDocument/2006/relationships/image" Target="../media/image84.png"/><Relationship Id="rId48" Type="http://schemas.openxmlformats.org/officeDocument/2006/relationships/image" Target="../media/image89.svg"/><Relationship Id="rId8" Type="http://schemas.openxmlformats.org/officeDocument/2006/relationships/image" Target="../media/image49.svg"/><Relationship Id="rId3" Type="http://schemas.openxmlformats.org/officeDocument/2006/relationships/image" Target="../media/image44.png"/><Relationship Id="rId12" Type="http://schemas.openxmlformats.org/officeDocument/2006/relationships/image" Target="../media/image53.svg"/><Relationship Id="rId17" Type="http://schemas.openxmlformats.org/officeDocument/2006/relationships/image" Target="../media/image58.png"/><Relationship Id="rId25" Type="http://schemas.openxmlformats.org/officeDocument/2006/relationships/image" Target="../media/image66.png"/><Relationship Id="rId33" Type="http://schemas.openxmlformats.org/officeDocument/2006/relationships/image" Target="../media/image74.png"/><Relationship Id="rId38" Type="http://schemas.openxmlformats.org/officeDocument/2006/relationships/image" Target="../media/image79.svg"/><Relationship Id="rId46" Type="http://schemas.openxmlformats.org/officeDocument/2006/relationships/image" Target="../media/image87.svg"/><Relationship Id="rId20" Type="http://schemas.openxmlformats.org/officeDocument/2006/relationships/image" Target="../media/image61.svg"/><Relationship Id="rId41" Type="http://schemas.openxmlformats.org/officeDocument/2006/relationships/image" Target="../media/image82.png"/></Relationships>
</file>

<file path=ppt/diagrams/_rels/drawing2.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18" Type="http://schemas.openxmlformats.org/officeDocument/2006/relationships/image" Target="../media/image83.svg"/><Relationship Id="rId3" Type="http://schemas.openxmlformats.org/officeDocument/2006/relationships/image" Target="../media/image68.png"/><Relationship Id="rId21" Type="http://schemas.openxmlformats.org/officeDocument/2006/relationships/image" Target="../media/image86.png"/><Relationship Id="rId7" Type="http://schemas.openxmlformats.org/officeDocument/2006/relationships/image" Target="../media/image72.png"/><Relationship Id="rId12" Type="http://schemas.openxmlformats.org/officeDocument/2006/relationships/image" Target="../media/image77.svg"/><Relationship Id="rId17" Type="http://schemas.openxmlformats.org/officeDocument/2006/relationships/image" Target="../media/image82.png"/><Relationship Id="rId2" Type="http://schemas.openxmlformats.org/officeDocument/2006/relationships/image" Target="../media/image67.svg"/><Relationship Id="rId16" Type="http://schemas.openxmlformats.org/officeDocument/2006/relationships/image" Target="../media/image81.svg"/><Relationship Id="rId20" Type="http://schemas.openxmlformats.org/officeDocument/2006/relationships/image" Target="../media/image85.svg"/><Relationship Id="rId1" Type="http://schemas.openxmlformats.org/officeDocument/2006/relationships/image" Target="../media/image66.png"/><Relationship Id="rId6" Type="http://schemas.openxmlformats.org/officeDocument/2006/relationships/image" Target="../media/image71.svg"/><Relationship Id="rId11" Type="http://schemas.openxmlformats.org/officeDocument/2006/relationships/image" Target="../media/image76.png"/><Relationship Id="rId24" Type="http://schemas.openxmlformats.org/officeDocument/2006/relationships/image" Target="../media/image89.svg"/><Relationship Id="rId5" Type="http://schemas.openxmlformats.org/officeDocument/2006/relationships/image" Target="../media/image70.png"/><Relationship Id="rId15" Type="http://schemas.openxmlformats.org/officeDocument/2006/relationships/image" Target="../media/image80.png"/><Relationship Id="rId23" Type="http://schemas.openxmlformats.org/officeDocument/2006/relationships/image" Target="../media/image88.png"/><Relationship Id="rId10" Type="http://schemas.openxmlformats.org/officeDocument/2006/relationships/image" Target="../media/image75.svg"/><Relationship Id="rId19" Type="http://schemas.openxmlformats.org/officeDocument/2006/relationships/image" Target="../media/image84.pn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 Id="rId22" Type="http://schemas.openxmlformats.org/officeDocument/2006/relationships/image" Target="../media/image87.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791DAB-01DF-470A-8F3C-A84E250916BF}"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NZ"/>
        </a:p>
      </dgm:t>
    </dgm:pt>
    <dgm:pt modelId="{D27DFB19-A8E1-42EE-93E7-31F919D54DE2}">
      <dgm:prSet phldrT="[Text]"/>
      <dgm:spPr/>
      <dgm:t>
        <a:bodyPr/>
        <a:lstStyle/>
        <a:p>
          <a:r>
            <a:rPr lang="en-US" b="1" dirty="0"/>
            <a:t>Design</a:t>
          </a:r>
          <a:endParaRPr lang="en-NZ" b="1" dirty="0"/>
        </a:p>
      </dgm:t>
    </dgm:pt>
    <dgm:pt modelId="{382CB367-929A-4E57-B5FC-CC57B39BA6EB}" type="parTrans" cxnId="{4CE499A3-2566-4B1A-8B3C-11B2F017AE4F}">
      <dgm:prSet/>
      <dgm:spPr/>
      <dgm:t>
        <a:bodyPr/>
        <a:lstStyle/>
        <a:p>
          <a:endParaRPr lang="en-NZ"/>
        </a:p>
      </dgm:t>
    </dgm:pt>
    <dgm:pt modelId="{7A91E9E2-4D8B-45B6-A9D8-323690245705}" type="sibTrans" cxnId="{4CE499A3-2566-4B1A-8B3C-11B2F017AE4F}">
      <dgm:prSet/>
      <dgm:spPr/>
      <dgm:t>
        <a:bodyPr/>
        <a:lstStyle/>
        <a:p>
          <a:endParaRPr lang="en-NZ"/>
        </a:p>
      </dgm:t>
    </dgm:pt>
    <dgm:pt modelId="{06507281-0A1E-4163-8F1F-31CC3BEEA6EE}">
      <dgm:prSet phldrT="[Text]"/>
      <dgm:spPr/>
      <dgm:t>
        <a:bodyPr/>
        <a:lstStyle/>
        <a:p>
          <a:r>
            <a:rPr lang="en-US" dirty="0"/>
            <a:t>Configure and create the right services</a:t>
          </a:r>
          <a:endParaRPr lang="en-NZ" dirty="0"/>
        </a:p>
      </dgm:t>
    </dgm:pt>
    <dgm:pt modelId="{88145DD6-93B4-4ECF-8DEA-2911E53673CA}" type="parTrans" cxnId="{1786708E-EEA1-47CF-87F3-04D92BD70FC1}">
      <dgm:prSet/>
      <dgm:spPr/>
      <dgm:t>
        <a:bodyPr/>
        <a:lstStyle/>
        <a:p>
          <a:endParaRPr lang="en-NZ"/>
        </a:p>
      </dgm:t>
    </dgm:pt>
    <dgm:pt modelId="{0BD508BA-107A-4701-ABBE-2313DDF8277C}" type="sibTrans" cxnId="{1786708E-EEA1-47CF-87F3-04D92BD70FC1}">
      <dgm:prSet/>
      <dgm:spPr/>
      <dgm:t>
        <a:bodyPr/>
        <a:lstStyle/>
        <a:p>
          <a:endParaRPr lang="en-NZ"/>
        </a:p>
      </dgm:t>
    </dgm:pt>
    <dgm:pt modelId="{4CC2C0BC-0C47-4DC0-B8CE-27A08E21E6D5}">
      <dgm:prSet phldrT="[Text]"/>
      <dgm:spPr/>
      <dgm:t>
        <a:bodyPr/>
        <a:lstStyle/>
        <a:p>
          <a:r>
            <a:rPr lang="en-US" b="1" dirty="0"/>
            <a:t>Operate</a:t>
          </a:r>
          <a:endParaRPr lang="en-NZ" b="1" dirty="0"/>
        </a:p>
      </dgm:t>
    </dgm:pt>
    <dgm:pt modelId="{2A34A552-424C-45B3-9D10-F300FE8E22AB}" type="parTrans" cxnId="{D56A6503-EDA6-43BF-B3BF-E59B331D1790}">
      <dgm:prSet/>
      <dgm:spPr/>
      <dgm:t>
        <a:bodyPr/>
        <a:lstStyle/>
        <a:p>
          <a:endParaRPr lang="en-NZ"/>
        </a:p>
      </dgm:t>
    </dgm:pt>
    <dgm:pt modelId="{FFFB1D46-5F2D-4B3F-94AD-F6EED98ED883}" type="sibTrans" cxnId="{D56A6503-EDA6-43BF-B3BF-E59B331D1790}">
      <dgm:prSet/>
      <dgm:spPr/>
      <dgm:t>
        <a:bodyPr/>
        <a:lstStyle/>
        <a:p>
          <a:endParaRPr lang="en-NZ"/>
        </a:p>
      </dgm:t>
    </dgm:pt>
    <dgm:pt modelId="{D709DB03-87A0-4DD8-B79D-E3C985616952}">
      <dgm:prSet phldrT="[Text]"/>
      <dgm:spPr/>
      <dgm:t>
        <a:bodyPr/>
        <a:lstStyle/>
        <a:p>
          <a:r>
            <a:rPr lang="en-US" dirty="0"/>
            <a:t>Answer questions, author complex commands, and manage resources</a:t>
          </a:r>
          <a:endParaRPr lang="en-NZ" dirty="0"/>
        </a:p>
      </dgm:t>
    </dgm:pt>
    <dgm:pt modelId="{71646C76-BDB6-47A3-A3D5-B111D4FB2BCB}" type="parTrans" cxnId="{EF3F4431-B088-48D9-B10C-DE5F2A0314A6}">
      <dgm:prSet/>
      <dgm:spPr/>
      <dgm:t>
        <a:bodyPr/>
        <a:lstStyle/>
        <a:p>
          <a:endParaRPr lang="en-NZ"/>
        </a:p>
      </dgm:t>
    </dgm:pt>
    <dgm:pt modelId="{357598A9-2983-46C6-A1A1-8A7190139CAA}" type="sibTrans" cxnId="{EF3F4431-B088-48D9-B10C-DE5F2A0314A6}">
      <dgm:prSet/>
      <dgm:spPr/>
      <dgm:t>
        <a:bodyPr/>
        <a:lstStyle/>
        <a:p>
          <a:endParaRPr lang="en-NZ"/>
        </a:p>
      </dgm:t>
    </dgm:pt>
    <dgm:pt modelId="{F2D869F8-0987-4DAB-A1F2-F98521936E76}">
      <dgm:prSet phldrT="[Text]"/>
      <dgm:spPr/>
      <dgm:t>
        <a:bodyPr/>
        <a:lstStyle/>
        <a:p>
          <a:r>
            <a:rPr lang="en-US" b="1" dirty="0"/>
            <a:t>Troubleshoot</a:t>
          </a:r>
          <a:endParaRPr lang="en-NZ" b="1" dirty="0"/>
        </a:p>
      </dgm:t>
    </dgm:pt>
    <dgm:pt modelId="{045AAE35-A3EC-4E36-AF1A-38900E00EE2B}" type="parTrans" cxnId="{5FE00D74-E1D8-46D4-8883-17F8D4DCD6E3}">
      <dgm:prSet/>
      <dgm:spPr/>
      <dgm:t>
        <a:bodyPr/>
        <a:lstStyle/>
        <a:p>
          <a:endParaRPr lang="en-NZ"/>
        </a:p>
      </dgm:t>
    </dgm:pt>
    <dgm:pt modelId="{CE2A38F5-2B74-4246-9A05-C3E145014819}" type="sibTrans" cxnId="{5FE00D74-E1D8-46D4-8883-17F8D4DCD6E3}">
      <dgm:prSet/>
      <dgm:spPr/>
      <dgm:t>
        <a:bodyPr/>
        <a:lstStyle/>
        <a:p>
          <a:endParaRPr lang="en-NZ"/>
        </a:p>
      </dgm:t>
    </dgm:pt>
    <dgm:pt modelId="{D9AE98FF-935C-478B-AFE9-52F3704307CB}">
      <dgm:prSet phldrT="[Text]"/>
      <dgm:spPr/>
      <dgm:t>
        <a:bodyPr/>
        <a:lstStyle/>
        <a:p>
          <a:r>
            <a:rPr lang="en-US" dirty="0"/>
            <a:t>Orchestrate across Azure services for insights to summarize issues, identity cussed and suggest solutions</a:t>
          </a:r>
          <a:endParaRPr lang="en-NZ" dirty="0"/>
        </a:p>
      </dgm:t>
    </dgm:pt>
    <dgm:pt modelId="{8B0A6A06-AFF4-4CC7-A762-83510256864D}" type="parTrans" cxnId="{75B9FDC9-0DBF-4C1F-B089-39FCD8807C2A}">
      <dgm:prSet/>
      <dgm:spPr/>
      <dgm:t>
        <a:bodyPr/>
        <a:lstStyle/>
        <a:p>
          <a:endParaRPr lang="en-NZ"/>
        </a:p>
      </dgm:t>
    </dgm:pt>
    <dgm:pt modelId="{B0AF4322-86C6-4BFF-82C2-C16017682008}" type="sibTrans" cxnId="{75B9FDC9-0DBF-4C1F-B089-39FCD8807C2A}">
      <dgm:prSet/>
      <dgm:spPr/>
      <dgm:t>
        <a:bodyPr/>
        <a:lstStyle/>
        <a:p>
          <a:endParaRPr lang="en-NZ"/>
        </a:p>
      </dgm:t>
    </dgm:pt>
    <dgm:pt modelId="{E6BFC804-3065-4E75-AC1F-EE0D0C034457}">
      <dgm:prSet phldrT="[Text]"/>
      <dgm:spPr/>
      <dgm:t>
        <a:bodyPr/>
        <a:lstStyle/>
        <a:p>
          <a:r>
            <a:rPr lang="en-US" b="1" dirty="0"/>
            <a:t>Optimize</a:t>
          </a:r>
          <a:endParaRPr lang="en-NZ" b="1" dirty="0"/>
        </a:p>
      </dgm:t>
    </dgm:pt>
    <dgm:pt modelId="{5BE7E53F-2C8E-4BC7-BF7A-58892DB62C5B}" type="parTrans" cxnId="{B3BABA78-F338-4BAE-A610-DDAF7C424185}">
      <dgm:prSet/>
      <dgm:spPr/>
      <dgm:t>
        <a:bodyPr/>
        <a:lstStyle/>
        <a:p>
          <a:endParaRPr lang="en-NZ"/>
        </a:p>
      </dgm:t>
    </dgm:pt>
    <dgm:pt modelId="{A14CB2C1-9D43-43B6-81CD-E19309676AF6}" type="sibTrans" cxnId="{B3BABA78-F338-4BAE-A610-DDAF7C424185}">
      <dgm:prSet/>
      <dgm:spPr/>
      <dgm:t>
        <a:bodyPr/>
        <a:lstStyle/>
        <a:p>
          <a:endParaRPr lang="en-NZ"/>
        </a:p>
      </dgm:t>
    </dgm:pt>
    <dgm:pt modelId="{A4BF5A90-E117-4456-A662-D7CAA0E6B2F3}">
      <dgm:prSet phldrT="[Text]"/>
      <dgm:spPr/>
      <dgm:t>
        <a:bodyPr/>
        <a:lstStyle/>
        <a:p>
          <a:r>
            <a:rPr lang="en-US" dirty="0"/>
            <a:t>Improve costs, scalability, and reliability through recommendations for your environment</a:t>
          </a:r>
          <a:endParaRPr lang="en-NZ" dirty="0"/>
        </a:p>
      </dgm:t>
    </dgm:pt>
    <dgm:pt modelId="{7B121264-6BFD-4A02-B25E-B0BE07FA4FBF}" type="parTrans" cxnId="{97E6DBAA-31C2-4A45-B1F4-CFA389577F05}">
      <dgm:prSet/>
      <dgm:spPr/>
      <dgm:t>
        <a:bodyPr/>
        <a:lstStyle/>
        <a:p>
          <a:endParaRPr lang="en-NZ"/>
        </a:p>
      </dgm:t>
    </dgm:pt>
    <dgm:pt modelId="{20AEE779-58C2-4754-A732-EDACFC29B64B}" type="sibTrans" cxnId="{97E6DBAA-31C2-4A45-B1F4-CFA389577F05}">
      <dgm:prSet/>
      <dgm:spPr/>
      <dgm:t>
        <a:bodyPr/>
        <a:lstStyle/>
        <a:p>
          <a:endParaRPr lang="en-NZ"/>
        </a:p>
      </dgm:t>
    </dgm:pt>
    <dgm:pt modelId="{F8C1FDBC-892E-46BB-97FB-F9B90F419F14}" type="pres">
      <dgm:prSet presAssocID="{97791DAB-01DF-470A-8F3C-A84E250916BF}" presName="cycleMatrixDiagram" presStyleCnt="0">
        <dgm:presLayoutVars>
          <dgm:chMax val="1"/>
          <dgm:dir/>
          <dgm:animLvl val="lvl"/>
          <dgm:resizeHandles val="exact"/>
        </dgm:presLayoutVars>
      </dgm:prSet>
      <dgm:spPr/>
    </dgm:pt>
    <dgm:pt modelId="{98726510-A048-4369-80FC-BA27BAFD153C}" type="pres">
      <dgm:prSet presAssocID="{97791DAB-01DF-470A-8F3C-A84E250916BF}" presName="children" presStyleCnt="0"/>
      <dgm:spPr/>
    </dgm:pt>
    <dgm:pt modelId="{73032841-D244-42CF-8D7D-BF495AE2F3D8}" type="pres">
      <dgm:prSet presAssocID="{97791DAB-01DF-470A-8F3C-A84E250916BF}" presName="child1group" presStyleCnt="0"/>
      <dgm:spPr/>
    </dgm:pt>
    <dgm:pt modelId="{E02CBF05-4123-4176-8DFE-29661B314F53}" type="pres">
      <dgm:prSet presAssocID="{97791DAB-01DF-470A-8F3C-A84E250916BF}" presName="child1" presStyleLbl="bgAcc1" presStyleIdx="0" presStyleCnt="4"/>
      <dgm:spPr/>
    </dgm:pt>
    <dgm:pt modelId="{ED91AC73-B7EC-4109-9643-C8009561F2C1}" type="pres">
      <dgm:prSet presAssocID="{97791DAB-01DF-470A-8F3C-A84E250916BF}" presName="child1Text" presStyleLbl="bgAcc1" presStyleIdx="0" presStyleCnt="4">
        <dgm:presLayoutVars>
          <dgm:bulletEnabled val="1"/>
        </dgm:presLayoutVars>
      </dgm:prSet>
      <dgm:spPr/>
    </dgm:pt>
    <dgm:pt modelId="{6CECD4A4-5E95-468C-ABA7-DFCC08A26F09}" type="pres">
      <dgm:prSet presAssocID="{97791DAB-01DF-470A-8F3C-A84E250916BF}" presName="child2group" presStyleCnt="0"/>
      <dgm:spPr/>
    </dgm:pt>
    <dgm:pt modelId="{5BFC7179-7ADA-4B15-9C6E-516CACAE710D}" type="pres">
      <dgm:prSet presAssocID="{97791DAB-01DF-470A-8F3C-A84E250916BF}" presName="child2" presStyleLbl="bgAcc1" presStyleIdx="1" presStyleCnt="4"/>
      <dgm:spPr/>
    </dgm:pt>
    <dgm:pt modelId="{7E782828-B3F7-468E-A9E8-7AC20B89F589}" type="pres">
      <dgm:prSet presAssocID="{97791DAB-01DF-470A-8F3C-A84E250916BF}" presName="child2Text" presStyleLbl="bgAcc1" presStyleIdx="1" presStyleCnt="4">
        <dgm:presLayoutVars>
          <dgm:bulletEnabled val="1"/>
        </dgm:presLayoutVars>
      </dgm:prSet>
      <dgm:spPr/>
    </dgm:pt>
    <dgm:pt modelId="{A6398955-F298-41F4-BB16-2E31936995DF}" type="pres">
      <dgm:prSet presAssocID="{97791DAB-01DF-470A-8F3C-A84E250916BF}" presName="child3group" presStyleCnt="0"/>
      <dgm:spPr/>
    </dgm:pt>
    <dgm:pt modelId="{4024BFFB-429E-4433-A168-92042A526814}" type="pres">
      <dgm:prSet presAssocID="{97791DAB-01DF-470A-8F3C-A84E250916BF}" presName="child3" presStyleLbl="bgAcc1" presStyleIdx="2" presStyleCnt="4"/>
      <dgm:spPr/>
    </dgm:pt>
    <dgm:pt modelId="{D5577AB5-9E1B-42E1-9E03-323B8DC969E2}" type="pres">
      <dgm:prSet presAssocID="{97791DAB-01DF-470A-8F3C-A84E250916BF}" presName="child3Text" presStyleLbl="bgAcc1" presStyleIdx="2" presStyleCnt="4">
        <dgm:presLayoutVars>
          <dgm:bulletEnabled val="1"/>
        </dgm:presLayoutVars>
      </dgm:prSet>
      <dgm:spPr/>
    </dgm:pt>
    <dgm:pt modelId="{F4822919-B81F-4EE1-8521-EF3A29AC3B1B}" type="pres">
      <dgm:prSet presAssocID="{97791DAB-01DF-470A-8F3C-A84E250916BF}" presName="child4group" presStyleCnt="0"/>
      <dgm:spPr/>
    </dgm:pt>
    <dgm:pt modelId="{0BE7BE1C-1D49-4F6C-BB8F-F6F0BD9B254B}" type="pres">
      <dgm:prSet presAssocID="{97791DAB-01DF-470A-8F3C-A84E250916BF}" presName="child4" presStyleLbl="bgAcc1" presStyleIdx="3" presStyleCnt="4"/>
      <dgm:spPr/>
    </dgm:pt>
    <dgm:pt modelId="{FE3CF30A-C5EB-471F-BA1F-0B6F50C930C0}" type="pres">
      <dgm:prSet presAssocID="{97791DAB-01DF-470A-8F3C-A84E250916BF}" presName="child4Text" presStyleLbl="bgAcc1" presStyleIdx="3" presStyleCnt="4">
        <dgm:presLayoutVars>
          <dgm:bulletEnabled val="1"/>
        </dgm:presLayoutVars>
      </dgm:prSet>
      <dgm:spPr/>
    </dgm:pt>
    <dgm:pt modelId="{984513A0-4B49-488F-938C-8F1CF9329765}" type="pres">
      <dgm:prSet presAssocID="{97791DAB-01DF-470A-8F3C-A84E250916BF}" presName="childPlaceholder" presStyleCnt="0"/>
      <dgm:spPr/>
    </dgm:pt>
    <dgm:pt modelId="{EE559CA2-528A-4DBA-9D6C-2BE6DEB1978B}" type="pres">
      <dgm:prSet presAssocID="{97791DAB-01DF-470A-8F3C-A84E250916BF}" presName="circle" presStyleCnt="0"/>
      <dgm:spPr/>
    </dgm:pt>
    <dgm:pt modelId="{941E3646-7D01-4629-AE27-1E6DA8A8EA82}" type="pres">
      <dgm:prSet presAssocID="{97791DAB-01DF-470A-8F3C-A84E250916BF}" presName="quadrant1" presStyleLbl="node1" presStyleIdx="0" presStyleCnt="4">
        <dgm:presLayoutVars>
          <dgm:chMax val="1"/>
          <dgm:bulletEnabled val="1"/>
        </dgm:presLayoutVars>
      </dgm:prSet>
      <dgm:spPr/>
    </dgm:pt>
    <dgm:pt modelId="{F1526F1B-79A0-4049-8AC7-D3400A0ACF2C}" type="pres">
      <dgm:prSet presAssocID="{97791DAB-01DF-470A-8F3C-A84E250916BF}" presName="quadrant2" presStyleLbl="node1" presStyleIdx="1" presStyleCnt="4">
        <dgm:presLayoutVars>
          <dgm:chMax val="1"/>
          <dgm:bulletEnabled val="1"/>
        </dgm:presLayoutVars>
      </dgm:prSet>
      <dgm:spPr/>
    </dgm:pt>
    <dgm:pt modelId="{A258DBED-934D-4910-A22C-E07026DD674A}" type="pres">
      <dgm:prSet presAssocID="{97791DAB-01DF-470A-8F3C-A84E250916BF}" presName="quadrant3" presStyleLbl="node1" presStyleIdx="2" presStyleCnt="4">
        <dgm:presLayoutVars>
          <dgm:chMax val="1"/>
          <dgm:bulletEnabled val="1"/>
        </dgm:presLayoutVars>
      </dgm:prSet>
      <dgm:spPr/>
    </dgm:pt>
    <dgm:pt modelId="{7981D70D-2473-40D8-BADF-FA0B7A0BED76}" type="pres">
      <dgm:prSet presAssocID="{97791DAB-01DF-470A-8F3C-A84E250916BF}" presName="quadrant4" presStyleLbl="node1" presStyleIdx="3" presStyleCnt="4">
        <dgm:presLayoutVars>
          <dgm:chMax val="1"/>
          <dgm:bulletEnabled val="1"/>
        </dgm:presLayoutVars>
      </dgm:prSet>
      <dgm:spPr/>
    </dgm:pt>
    <dgm:pt modelId="{CDDEDC6B-FA56-4F66-BC38-2BED32A4917D}" type="pres">
      <dgm:prSet presAssocID="{97791DAB-01DF-470A-8F3C-A84E250916BF}" presName="quadrantPlaceholder" presStyleCnt="0"/>
      <dgm:spPr/>
    </dgm:pt>
    <dgm:pt modelId="{C09E7239-7FED-4E14-A4D4-F28CECCFA704}" type="pres">
      <dgm:prSet presAssocID="{97791DAB-01DF-470A-8F3C-A84E250916BF}" presName="center1" presStyleLbl="fgShp" presStyleIdx="0" presStyleCnt="2"/>
      <dgm:spPr/>
    </dgm:pt>
    <dgm:pt modelId="{296E3106-0E5D-4EE6-A1E7-AF457B40F529}" type="pres">
      <dgm:prSet presAssocID="{97791DAB-01DF-470A-8F3C-A84E250916BF}" presName="center2" presStyleLbl="fgShp" presStyleIdx="1" presStyleCnt="2"/>
      <dgm:spPr/>
    </dgm:pt>
  </dgm:ptLst>
  <dgm:cxnLst>
    <dgm:cxn modelId="{D56A6503-EDA6-43BF-B3BF-E59B331D1790}" srcId="{97791DAB-01DF-470A-8F3C-A84E250916BF}" destId="{4CC2C0BC-0C47-4DC0-B8CE-27A08E21E6D5}" srcOrd="1" destOrd="0" parTransId="{2A34A552-424C-45B3-9D10-F300FE8E22AB}" sibTransId="{FFFB1D46-5F2D-4B3F-94AD-F6EED98ED883}"/>
    <dgm:cxn modelId="{8B853B13-3861-4723-9034-1B30896EA442}" type="presOf" srcId="{D709DB03-87A0-4DD8-B79D-E3C985616952}" destId="{7E782828-B3F7-468E-A9E8-7AC20B89F589}" srcOrd="1" destOrd="0" presId="urn:microsoft.com/office/officeart/2005/8/layout/cycle4"/>
    <dgm:cxn modelId="{1284BF2A-2260-4EDF-8D97-135933278E2E}" type="presOf" srcId="{A4BF5A90-E117-4456-A662-D7CAA0E6B2F3}" destId="{0BE7BE1C-1D49-4F6C-BB8F-F6F0BD9B254B}" srcOrd="0" destOrd="0" presId="urn:microsoft.com/office/officeart/2005/8/layout/cycle4"/>
    <dgm:cxn modelId="{FE4C202E-133D-4FD1-BB1D-D7F83C3ED2DE}" type="presOf" srcId="{D27DFB19-A8E1-42EE-93E7-31F919D54DE2}" destId="{941E3646-7D01-4629-AE27-1E6DA8A8EA82}" srcOrd="0" destOrd="0" presId="urn:microsoft.com/office/officeart/2005/8/layout/cycle4"/>
    <dgm:cxn modelId="{EF3F4431-B088-48D9-B10C-DE5F2A0314A6}" srcId="{4CC2C0BC-0C47-4DC0-B8CE-27A08E21E6D5}" destId="{D709DB03-87A0-4DD8-B79D-E3C985616952}" srcOrd="0" destOrd="0" parTransId="{71646C76-BDB6-47A3-A3D5-B111D4FB2BCB}" sibTransId="{357598A9-2983-46C6-A1A1-8A7190139CAA}"/>
    <dgm:cxn modelId="{BDA1D531-17ED-45F4-9383-90616A04F5B6}" type="presOf" srcId="{E6BFC804-3065-4E75-AC1F-EE0D0C034457}" destId="{7981D70D-2473-40D8-BADF-FA0B7A0BED76}" srcOrd="0" destOrd="0" presId="urn:microsoft.com/office/officeart/2005/8/layout/cycle4"/>
    <dgm:cxn modelId="{57C53E5B-2BE1-4D91-813C-58F836A29ACF}" type="presOf" srcId="{D9AE98FF-935C-478B-AFE9-52F3704307CB}" destId="{4024BFFB-429E-4433-A168-92042A526814}" srcOrd="0" destOrd="0" presId="urn:microsoft.com/office/officeart/2005/8/layout/cycle4"/>
    <dgm:cxn modelId="{97548743-96CB-40B8-99A5-DC796561A7D3}" type="presOf" srcId="{D709DB03-87A0-4DD8-B79D-E3C985616952}" destId="{5BFC7179-7ADA-4B15-9C6E-516CACAE710D}" srcOrd="0" destOrd="0" presId="urn:microsoft.com/office/officeart/2005/8/layout/cycle4"/>
    <dgm:cxn modelId="{5FE00D74-E1D8-46D4-8883-17F8D4DCD6E3}" srcId="{97791DAB-01DF-470A-8F3C-A84E250916BF}" destId="{F2D869F8-0987-4DAB-A1F2-F98521936E76}" srcOrd="2" destOrd="0" parTransId="{045AAE35-A3EC-4E36-AF1A-38900E00EE2B}" sibTransId="{CE2A38F5-2B74-4246-9A05-C3E145014819}"/>
    <dgm:cxn modelId="{B3BABA78-F338-4BAE-A610-DDAF7C424185}" srcId="{97791DAB-01DF-470A-8F3C-A84E250916BF}" destId="{E6BFC804-3065-4E75-AC1F-EE0D0C034457}" srcOrd="3" destOrd="0" parTransId="{5BE7E53F-2C8E-4BC7-BF7A-58892DB62C5B}" sibTransId="{A14CB2C1-9D43-43B6-81CD-E19309676AF6}"/>
    <dgm:cxn modelId="{1786708E-EEA1-47CF-87F3-04D92BD70FC1}" srcId="{D27DFB19-A8E1-42EE-93E7-31F919D54DE2}" destId="{06507281-0A1E-4163-8F1F-31CC3BEEA6EE}" srcOrd="0" destOrd="0" parTransId="{88145DD6-93B4-4ECF-8DEA-2911E53673CA}" sibTransId="{0BD508BA-107A-4701-ABBE-2313DDF8277C}"/>
    <dgm:cxn modelId="{4CE499A3-2566-4B1A-8B3C-11B2F017AE4F}" srcId="{97791DAB-01DF-470A-8F3C-A84E250916BF}" destId="{D27DFB19-A8E1-42EE-93E7-31F919D54DE2}" srcOrd="0" destOrd="0" parTransId="{382CB367-929A-4E57-B5FC-CC57B39BA6EB}" sibTransId="{7A91E9E2-4D8B-45B6-A9D8-323690245705}"/>
    <dgm:cxn modelId="{97E6DBAA-31C2-4A45-B1F4-CFA389577F05}" srcId="{E6BFC804-3065-4E75-AC1F-EE0D0C034457}" destId="{A4BF5A90-E117-4456-A662-D7CAA0E6B2F3}" srcOrd="0" destOrd="0" parTransId="{7B121264-6BFD-4A02-B25E-B0BE07FA4FBF}" sibTransId="{20AEE779-58C2-4754-A732-EDACFC29B64B}"/>
    <dgm:cxn modelId="{8A7FDAAE-5AC3-4EEC-BFFB-CFA00E7EDE5A}" type="presOf" srcId="{A4BF5A90-E117-4456-A662-D7CAA0E6B2F3}" destId="{FE3CF30A-C5EB-471F-BA1F-0B6F50C930C0}" srcOrd="1" destOrd="0" presId="urn:microsoft.com/office/officeart/2005/8/layout/cycle4"/>
    <dgm:cxn modelId="{75B9FDC9-0DBF-4C1F-B089-39FCD8807C2A}" srcId="{F2D869F8-0987-4DAB-A1F2-F98521936E76}" destId="{D9AE98FF-935C-478B-AFE9-52F3704307CB}" srcOrd="0" destOrd="0" parTransId="{8B0A6A06-AFF4-4CC7-A762-83510256864D}" sibTransId="{B0AF4322-86C6-4BFF-82C2-C16017682008}"/>
    <dgm:cxn modelId="{00C9A8D1-DA4B-4A04-93CD-3F4CF5EED96D}" type="presOf" srcId="{D9AE98FF-935C-478B-AFE9-52F3704307CB}" destId="{D5577AB5-9E1B-42E1-9E03-323B8DC969E2}" srcOrd="1" destOrd="0" presId="urn:microsoft.com/office/officeart/2005/8/layout/cycle4"/>
    <dgm:cxn modelId="{082113D2-A756-4B60-A3E1-5ED933839A84}" type="presOf" srcId="{97791DAB-01DF-470A-8F3C-A84E250916BF}" destId="{F8C1FDBC-892E-46BB-97FB-F9B90F419F14}" srcOrd="0" destOrd="0" presId="urn:microsoft.com/office/officeart/2005/8/layout/cycle4"/>
    <dgm:cxn modelId="{BFE1EFDE-F669-41D1-82E2-A5831F07986E}" type="presOf" srcId="{F2D869F8-0987-4DAB-A1F2-F98521936E76}" destId="{A258DBED-934D-4910-A22C-E07026DD674A}" srcOrd="0" destOrd="0" presId="urn:microsoft.com/office/officeart/2005/8/layout/cycle4"/>
    <dgm:cxn modelId="{60DCDBEA-ED8C-4728-808D-694625F938FF}" type="presOf" srcId="{4CC2C0BC-0C47-4DC0-B8CE-27A08E21E6D5}" destId="{F1526F1B-79A0-4049-8AC7-D3400A0ACF2C}" srcOrd="0" destOrd="0" presId="urn:microsoft.com/office/officeart/2005/8/layout/cycle4"/>
    <dgm:cxn modelId="{06ABD3F1-75BF-4515-86E0-2FD13BFF6CB5}" type="presOf" srcId="{06507281-0A1E-4163-8F1F-31CC3BEEA6EE}" destId="{E02CBF05-4123-4176-8DFE-29661B314F53}" srcOrd="0" destOrd="0" presId="urn:microsoft.com/office/officeart/2005/8/layout/cycle4"/>
    <dgm:cxn modelId="{D92751F3-EBC6-480B-85A9-73544E35787C}" type="presOf" srcId="{06507281-0A1E-4163-8F1F-31CC3BEEA6EE}" destId="{ED91AC73-B7EC-4109-9643-C8009561F2C1}" srcOrd="1" destOrd="0" presId="urn:microsoft.com/office/officeart/2005/8/layout/cycle4"/>
    <dgm:cxn modelId="{417F2C2D-8427-4C35-A07E-56CA45961C95}" type="presParOf" srcId="{F8C1FDBC-892E-46BB-97FB-F9B90F419F14}" destId="{98726510-A048-4369-80FC-BA27BAFD153C}" srcOrd="0" destOrd="0" presId="urn:microsoft.com/office/officeart/2005/8/layout/cycle4"/>
    <dgm:cxn modelId="{56E3B430-487E-4A3C-9C97-8A07B2A41F91}" type="presParOf" srcId="{98726510-A048-4369-80FC-BA27BAFD153C}" destId="{73032841-D244-42CF-8D7D-BF495AE2F3D8}" srcOrd="0" destOrd="0" presId="urn:microsoft.com/office/officeart/2005/8/layout/cycle4"/>
    <dgm:cxn modelId="{CE624F12-0399-487C-A241-8984B3A41BE9}" type="presParOf" srcId="{73032841-D244-42CF-8D7D-BF495AE2F3D8}" destId="{E02CBF05-4123-4176-8DFE-29661B314F53}" srcOrd="0" destOrd="0" presId="urn:microsoft.com/office/officeart/2005/8/layout/cycle4"/>
    <dgm:cxn modelId="{D181D7D0-6C62-4753-925A-876623A9C2E2}" type="presParOf" srcId="{73032841-D244-42CF-8D7D-BF495AE2F3D8}" destId="{ED91AC73-B7EC-4109-9643-C8009561F2C1}" srcOrd="1" destOrd="0" presId="urn:microsoft.com/office/officeart/2005/8/layout/cycle4"/>
    <dgm:cxn modelId="{0CA7530E-2B0C-4209-87EE-3CCEE8845D80}" type="presParOf" srcId="{98726510-A048-4369-80FC-BA27BAFD153C}" destId="{6CECD4A4-5E95-468C-ABA7-DFCC08A26F09}" srcOrd="1" destOrd="0" presId="urn:microsoft.com/office/officeart/2005/8/layout/cycle4"/>
    <dgm:cxn modelId="{5D953D0B-5AFB-4583-8A2F-76059FD3344D}" type="presParOf" srcId="{6CECD4A4-5E95-468C-ABA7-DFCC08A26F09}" destId="{5BFC7179-7ADA-4B15-9C6E-516CACAE710D}" srcOrd="0" destOrd="0" presId="urn:microsoft.com/office/officeart/2005/8/layout/cycle4"/>
    <dgm:cxn modelId="{FEDCF58C-31C5-4B0B-A651-1066C0ADEBFC}" type="presParOf" srcId="{6CECD4A4-5E95-468C-ABA7-DFCC08A26F09}" destId="{7E782828-B3F7-468E-A9E8-7AC20B89F589}" srcOrd="1" destOrd="0" presId="urn:microsoft.com/office/officeart/2005/8/layout/cycle4"/>
    <dgm:cxn modelId="{2F6ACBB3-9BA5-403F-BB4E-1A3A876081D0}" type="presParOf" srcId="{98726510-A048-4369-80FC-BA27BAFD153C}" destId="{A6398955-F298-41F4-BB16-2E31936995DF}" srcOrd="2" destOrd="0" presId="urn:microsoft.com/office/officeart/2005/8/layout/cycle4"/>
    <dgm:cxn modelId="{45203F30-B859-4872-B91F-B7347C943998}" type="presParOf" srcId="{A6398955-F298-41F4-BB16-2E31936995DF}" destId="{4024BFFB-429E-4433-A168-92042A526814}" srcOrd="0" destOrd="0" presId="urn:microsoft.com/office/officeart/2005/8/layout/cycle4"/>
    <dgm:cxn modelId="{CCF82AD0-96ED-4CFA-959D-962E306E3DE0}" type="presParOf" srcId="{A6398955-F298-41F4-BB16-2E31936995DF}" destId="{D5577AB5-9E1B-42E1-9E03-323B8DC969E2}" srcOrd="1" destOrd="0" presId="urn:microsoft.com/office/officeart/2005/8/layout/cycle4"/>
    <dgm:cxn modelId="{10D19D08-3B66-43A8-A5E8-6863B0776B5E}" type="presParOf" srcId="{98726510-A048-4369-80FC-BA27BAFD153C}" destId="{F4822919-B81F-4EE1-8521-EF3A29AC3B1B}" srcOrd="3" destOrd="0" presId="urn:microsoft.com/office/officeart/2005/8/layout/cycle4"/>
    <dgm:cxn modelId="{71C80FCF-A3F7-4BF4-B6D9-4292E53284EE}" type="presParOf" srcId="{F4822919-B81F-4EE1-8521-EF3A29AC3B1B}" destId="{0BE7BE1C-1D49-4F6C-BB8F-F6F0BD9B254B}" srcOrd="0" destOrd="0" presId="urn:microsoft.com/office/officeart/2005/8/layout/cycle4"/>
    <dgm:cxn modelId="{86394B55-FD17-40BA-A520-F9626CA20B94}" type="presParOf" srcId="{F4822919-B81F-4EE1-8521-EF3A29AC3B1B}" destId="{FE3CF30A-C5EB-471F-BA1F-0B6F50C930C0}" srcOrd="1" destOrd="0" presId="urn:microsoft.com/office/officeart/2005/8/layout/cycle4"/>
    <dgm:cxn modelId="{39EA7575-E2BF-4953-9D5D-583AE3049BBB}" type="presParOf" srcId="{98726510-A048-4369-80FC-BA27BAFD153C}" destId="{984513A0-4B49-488F-938C-8F1CF9329765}" srcOrd="4" destOrd="0" presId="urn:microsoft.com/office/officeart/2005/8/layout/cycle4"/>
    <dgm:cxn modelId="{F7B837D9-3613-49D7-A10A-6BB1C8BA90DF}" type="presParOf" srcId="{F8C1FDBC-892E-46BB-97FB-F9B90F419F14}" destId="{EE559CA2-528A-4DBA-9D6C-2BE6DEB1978B}" srcOrd="1" destOrd="0" presId="urn:microsoft.com/office/officeart/2005/8/layout/cycle4"/>
    <dgm:cxn modelId="{23C0BE40-9C5B-4F6A-A1CD-AF859FC14322}" type="presParOf" srcId="{EE559CA2-528A-4DBA-9D6C-2BE6DEB1978B}" destId="{941E3646-7D01-4629-AE27-1E6DA8A8EA82}" srcOrd="0" destOrd="0" presId="urn:microsoft.com/office/officeart/2005/8/layout/cycle4"/>
    <dgm:cxn modelId="{D427D725-45C4-462D-BC48-2E05A662D64D}" type="presParOf" srcId="{EE559CA2-528A-4DBA-9D6C-2BE6DEB1978B}" destId="{F1526F1B-79A0-4049-8AC7-D3400A0ACF2C}" srcOrd="1" destOrd="0" presId="urn:microsoft.com/office/officeart/2005/8/layout/cycle4"/>
    <dgm:cxn modelId="{E0EED2F4-05D2-4365-90AE-03C9A05DFB0C}" type="presParOf" srcId="{EE559CA2-528A-4DBA-9D6C-2BE6DEB1978B}" destId="{A258DBED-934D-4910-A22C-E07026DD674A}" srcOrd="2" destOrd="0" presId="urn:microsoft.com/office/officeart/2005/8/layout/cycle4"/>
    <dgm:cxn modelId="{B0F06FF5-239B-4323-8DA5-3098F74D0E1C}" type="presParOf" srcId="{EE559CA2-528A-4DBA-9D6C-2BE6DEB1978B}" destId="{7981D70D-2473-40D8-BADF-FA0B7A0BED76}" srcOrd="3" destOrd="0" presId="urn:microsoft.com/office/officeart/2005/8/layout/cycle4"/>
    <dgm:cxn modelId="{4FB75BCB-FF4F-4C9C-92D8-8629F7AE6E33}" type="presParOf" srcId="{EE559CA2-528A-4DBA-9D6C-2BE6DEB1978B}" destId="{CDDEDC6B-FA56-4F66-BC38-2BED32A4917D}" srcOrd="4" destOrd="0" presId="urn:microsoft.com/office/officeart/2005/8/layout/cycle4"/>
    <dgm:cxn modelId="{845B303F-6901-4184-A92D-CDD78D6070B6}" type="presParOf" srcId="{F8C1FDBC-892E-46BB-97FB-F9B90F419F14}" destId="{C09E7239-7FED-4E14-A4D4-F28CECCFA704}" srcOrd="2" destOrd="0" presId="urn:microsoft.com/office/officeart/2005/8/layout/cycle4"/>
    <dgm:cxn modelId="{FEE3C641-2DEC-41BC-99FD-BEA13A22E908}" type="presParOf" srcId="{F8C1FDBC-892E-46BB-97FB-F9B90F419F14}" destId="{296E3106-0E5D-4EE6-A1E7-AF457B40F529}" srcOrd="3" destOrd="0" presId="urn:microsoft.com/office/officeart/2005/8/layout/cycle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39A6EC3-FB0A-450C-AD35-B6922AD4A990}" type="doc">
      <dgm:prSet loTypeId="urn:microsoft.com/office/officeart/2008/layout/HexagonCluster" loCatId="relationship" qsTypeId="urn:microsoft.com/office/officeart/2005/8/quickstyle/simple5" qsCatId="simple" csTypeId="urn:microsoft.com/office/officeart/2005/8/colors/accent2_2" csCatId="accent2" phldr="1"/>
      <dgm:spPr/>
      <dgm:t>
        <a:bodyPr/>
        <a:lstStyle/>
        <a:p>
          <a:endParaRPr lang="en-NZ"/>
        </a:p>
      </dgm:t>
    </dgm:pt>
    <dgm:pt modelId="{314F7F4C-C4B7-4C6B-A30E-3E4C9FD5C4B0}">
      <dgm:prSet phldrT="[Text]"/>
      <dgm:spPr/>
      <dgm:t>
        <a:bodyPr/>
        <a:lstStyle/>
        <a:p>
          <a:r>
            <a:rPr lang="en-US" dirty="0"/>
            <a:t>Get Resource Info</a:t>
          </a:r>
          <a:endParaRPr lang="en-NZ" dirty="0"/>
        </a:p>
      </dgm:t>
    </dgm:pt>
    <dgm:pt modelId="{24EDCB6E-7A70-4B28-A614-F1E61769E0F7}" type="parTrans" cxnId="{5E8C1627-3A47-46F1-AC05-770BDA86E254}">
      <dgm:prSet/>
      <dgm:spPr/>
      <dgm:t>
        <a:bodyPr/>
        <a:lstStyle/>
        <a:p>
          <a:endParaRPr lang="en-NZ"/>
        </a:p>
      </dgm:t>
    </dgm:pt>
    <dgm:pt modelId="{1402B1C5-091F-4A93-AECA-176C49A00737}" type="sibTrans" cxnId="{5E8C1627-3A47-46F1-AC05-770BDA86E254}">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8000" b="-8000"/>
          </a:stretch>
        </a:blipFill>
      </dgm:spPr>
      <dgm:t>
        <a:bodyPr/>
        <a:lstStyle/>
        <a:p>
          <a:endParaRPr lang="en-NZ"/>
        </a:p>
      </dgm:t>
      <dgm:extLst>
        <a:ext uri="{E40237B7-FDA0-4F09-8148-C483321AD2D9}">
          <dgm14:cNvPr xmlns:dgm14="http://schemas.microsoft.com/office/drawing/2010/diagram" id="0" name="" descr="Shopping bag with solid fill"/>
        </a:ext>
      </dgm:extLst>
    </dgm:pt>
    <dgm:pt modelId="{68CCF891-BE68-4E6B-B51A-4FBD355E487A}">
      <dgm:prSet phldrT="[Text]"/>
      <dgm:spPr/>
      <dgm:t>
        <a:bodyPr/>
        <a:lstStyle/>
        <a:p>
          <a:r>
            <a:rPr lang="en-US" dirty="0"/>
            <a:t>Build Virtual Machines</a:t>
          </a:r>
          <a:endParaRPr lang="en-NZ" dirty="0"/>
        </a:p>
      </dgm:t>
    </dgm:pt>
    <dgm:pt modelId="{B6F06878-EFBE-43AD-BEA6-129FD603FC43}" type="parTrans" cxnId="{EF35974C-59BD-42BD-96FB-1FF738A1A2D5}">
      <dgm:prSet/>
      <dgm:spPr/>
      <dgm:t>
        <a:bodyPr/>
        <a:lstStyle/>
        <a:p>
          <a:endParaRPr lang="en-NZ"/>
        </a:p>
      </dgm:t>
    </dgm:pt>
    <dgm:pt modelId="{CAD5F4B2-B76D-4CD2-B8AC-CE8ABDBD6791}" type="sibTrans" cxnId="{EF35974C-59BD-42BD-96FB-1FF738A1A2D5}">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t="-8000" b="-8000"/>
          </a:stretch>
        </a:blipFill>
      </dgm:spPr>
      <dgm:t>
        <a:bodyPr/>
        <a:lstStyle/>
        <a:p>
          <a:endParaRPr lang="en-NZ"/>
        </a:p>
      </dgm:t>
      <dgm:extLst>
        <a:ext uri="{E40237B7-FDA0-4F09-8148-C483321AD2D9}">
          <dgm14:cNvPr xmlns:dgm14="http://schemas.microsoft.com/office/drawing/2010/diagram" id="0" name="" descr="Architecture with solid fill"/>
        </a:ext>
      </dgm:extLst>
    </dgm:pt>
    <dgm:pt modelId="{DF8354F8-1586-4841-90B6-0781E5417181}">
      <dgm:prSet phldrT="[Text]"/>
      <dgm:spPr/>
      <dgm:t>
        <a:bodyPr/>
        <a:lstStyle/>
        <a:p>
          <a:r>
            <a:rPr lang="en-US" dirty="0"/>
            <a:t>Deploy Infrastructure</a:t>
          </a:r>
          <a:endParaRPr lang="en-NZ" dirty="0"/>
        </a:p>
      </dgm:t>
    </dgm:pt>
    <dgm:pt modelId="{09F3D332-1BBE-4635-827D-9364DB48026D}" type="parTrans" cxnId="{CBC71466-FCB3-47C2-89C2-959F2C67D8CD}">
      <dgm:prSet/>
      <dgm:spPr/>
      <dgm:t>
        <a:bodyPr/>
        <a:lstStyle/>
        <a:p>
          <a:endParaRPr lang="en-NZ"/>
        </a:p>
      </dgm:t>
    </dgm:pt>
    <dgm:pt modelId="{A47F9A2F-C1FB-42C4-BB86-9CF41456D018}" type="sibTrans" cxnId="{CBC71466-FCB3-47C2-89C2-959F2C67D8CD}">
      <dgm:prSet/>
      <dgm:spPr>
        <a:blipFill>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dgm:spPr>
      <dgm:t>
        <a:bodyPr/>
        <a:lstStyle/>
        <a:p>
          <a:endParaRPr lang="en-NZ"/>
        </a:p>
      </dgm:t>
      <dgm:extLst>
        <a:ext uri="{E40237B7-FDA0-4F09-8148-C483321AD2D9}">
          <dgm14:cNvPr xmlns:dgm14="http://schemas.microsoft.com/office/drawing/2010/diagram" id="0" name="" descr="Building Brick Wall with solid fill"/>
        </a:ext>
      </dgm:extLst>
    </dgm:pt>
    <dgm:pt modelId="{02CBB360-4CAE-4C66-9712-874C95F797E7}">
      <dgm:prSet phldrT="[Text]"/>
      <dgm:spPr/>
      <dgm:t>
        <a:bodyPr/>
        <a:lstStyle/>
        <a:p>
          <a:r>
            <a:rPr lang="en-US" dirty="0"/>
            <a:t>Get monitoring info</a:t>
          </a:r>
          <a:endParaRPr lang="en-NZ" dirty="0"/>
        </a:p>
      </dgm:t>
    </dgm:pt>
    <dgm:pt modelId="{425126E4-778B-43D1-A847-0AE93DD5371D}" type="parTrans" cxnId="{FE7B6FC5-D7A6-4064-9234-F4796CF142F8}">
      <dgm:prSet/>
      <dgm:spPr/>
      <dgm:t>
        <a:bodyPr/>
        <a:lstStyle/>
        <a:p>
          <a:endParaRPr lang="en-NZ"/>
        </a:p>
      </dgm:t>
    </dgm:pt>
    <dgm:pt modelId="{7BF80231-B222-4FAE-AB4F-E93F10E8C025}" type="sibTrans" cxnId="{FE7B6FC5-D7A6-4064-9234-F4796CF142F8}">
      <dgm:prSet/>
      <dgm:spPr>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dgm:spPr>
      <dgm:t>
        <a:bodyPr/>
        <a:lstStyle/>
        <a:p>
          <a:endParaRPr lang="en-NZ"/>
        </a:p>
      </dgm:t>
      <dgm:extLst>
        <a:ext uri="{E40237B7-FDA0-4F09-8148-C483321AD2D9}">
          <dgm14:cNvPr xmlns:dgm14="http://schemas.microsoft.com/office/drawing/2010/diagram" id="0" name="" descr="Security camera with solid fill"/>
        </a:ext>
      </dgm:extLst>
    </dgm:pt>
    <dgm:pt modelId="{779FB693-E951-48B1-B06D-DA0BFCF7CAD9}">
      <dgm:prSet phldrT="[Text]"/>
      <dgm:spPr/>
      <dgm:t>
        <a:bodyPr/>
        <a:lstStyle/>
        <a:p>
          <a:r>
            <a:rPr lang="en-US" dirty="0"/>
            <a:t>Optimize your code</a:t>
          </a:r>
          <a:endParaRPr lang="en-NZ" dirty="0"/>
        </a:p>
      </dgm:t>
    </dgm:pt>
    <dgm:pt modelId="{7763D606-3277-47FD-8AC7-57481B71EF0F}" type="parTrans" cxnId="{C5D56ED9-9497-4DF7-A442-1E3159F0EA47}">
      <dgm:prSet/>
      <dgm:spPr/>
      <dgm:t>
        <a:bodyPr/>
        <a:lstStyle/>
        <a:p>
          <a:endParaRPr lang="en-NZ"/>
        </a:p>
      </dgm:t>
    </dgm:pt>
    <dgm:pt modelId="{61AFC96D-3A2A-4891-BFED-6694FB0CB5C4}" type="sibTrans" cxnId="{C5D56ED9-9497-4DF7-A442-1E3159F0EA47}">
      <dgm:prSet/>
      <dgm:spPr>
        <a:blipFill>
          <a:blip xmlns:r="http://schemas.openxmlformats.org/officeDocument/2006/relationships" r:embed="rId9">
            <a:extLst>
              <a:ext uri="{96DAC541-7B7A-43D3-8B79-37D633B846F1}">
                <asvg:svgBlip xmlns:asvg="http://schemas.microsoft.com/office/drawing/2016/SVG/main" r:embed="rId10"/>
              </a:ext>
            </a:extLst>
          </a:blip>
          <a:srcRect/>
          <a:stretch>
            <a:fillRect t="-8000" b="-8000"/>
          </a:stretch>
        </a:blipFill>
      </dgm:spPr>
      <dgm:t>
        <a:bodyPr/>
        <a:lstStyle/>
        <a:p>
          <a:endParaRPr lang="en-NZ"/>
        </a:p>
      </dgm:t>
      <dgm:extLst>
        <a:ext uri="{E40237B7-FDA0-4F09-8148-C483321AD2D9}">
          <dgm14:cNvPr xmlns:dgm14="http://schemas.microsoft.com/office/drawing/2010/diagram" id="0" name="" descr="Brain in head with solid fill"/>
        </a:ext>
      </dgm:extLst>
    </dgm:pt>
    <dgm:pt modelId="{36FCA114-40FE-4ED6-8CCF-B35D7B9A5862}">
      <dgm:prSet phldrT="[Text]"/>
      <dgm:spPr/>
      <dgm:t>
        <a:bodyPr/>
        <a:lstStyle/>
        <a:p>
          <a:r>
            <a:rPr lang="en-US" dirty="0"/>
            <a:t>Azure Stack HCI</a:t>
          </a:r>
          <a:endParaRPr lang="en-NZ" dirty="0"/>
        </a:p>
      </dgm:t>
    </dgm:pt>
    <dgm:pt modelId="{450BFA3A-5FAB-4929-B971-8A3A061D0FCE}" type="parTrans" cxnId="{D60ABAF6-0559-4C8F-BFC2-7CEADC3CB217}">
      <dgm:prSet/>
      <dgm:spPr/>
      <dgm:t>
        <a:bodyPr/>
        <a:lstStyle/>
        <a:p>
          <a:endParaRPr lang="en-NZ"/>
        </a:p>
      </dgm:t>
    </dgm:pt>
    <dgm:pt modelId="{38753ADD-3839-4F05-A8A2-97AC44F5BEE9}" type="sibTrans" cxnId="{D60ABAF6-0559-4C8F-BFC2-7CEADC3CB217}">
      <dgm:prSet/>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t="-8000" b="-8000"/>
          </a:stretch>
        </a:blipFill>
      </dgm:spPr>
      <dgm:t>
        <a:bodyPr/>
        <a:lstStyle/>
        <a:p>
          <a:endParaRPr lang="en-NZ"/>
        </a:p>
      </dgm:t>
      <dgm:extLst>
        <a:ext uri="{E40237B7-FDA0-4F09-8148-C483321AD2D9}">
          <dgm14:cNvPr xmlns:dgm14="http://schemas.microsoft.com/office/drawing/2010/diagram" id="0" name="" descr="Priorities with solid fill"/>
        </a:ext>
      </dgm:extLst>
    </dgm:pt>
    <dgm:pt modelId="{EC3CD859-40E3-4390-B35A-4C99E7B315DC}">
      <dgm:prSet phldrT="[Text]"/>
      <dgm:spPr/>
      <dgm:t>
        <a:bodyPr/>
        <a:lstStyle/>
        <a:p>
          <a:r>
            <a:rPr lang="en-US" dirty="0"/>
            <a:t>Secure and protect storage accounts</a:t>
          </a:r>
          <a:endParaRPr lang="en-NZ" dirty="0"/>
        </a:p>
      </dgm:t>
    </dgm:pt>
    <dgm:pt modelId="{295F520F-E54C-4184-AC95-0E701EB6EBA0}" type="parTrans" cxnId="{17EDD586-871B-49BD-9707-BC7FD338F556}">
      <dgm:prSet/>
      <dgm:spPr/>
      <dgm:t>
        <a:bodyPr/>
        <a:lstStyle/>
        <a:p>
          <a:endParaRPr lang="en-NZ"/>
        </a:p>
      </dgm:t>
    </dgm:pt>
    <dgm:pt modelId="{969D6681-5B3A-4982-9E7B-34F67E5F7637}" type="sibTrans" cxnId="{17EDD586-871B-49BD-9707-BC7FD338F556}">
      <dgm:prSet/>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t="-8000" b="-8000"/>
          </a:stretch>
        </a:blipFill>
      </dgm:spPr>
      <dgm:t>
        <a:bodyPr/>
        <a:lstStyle/>
        <a:p>
          <a:endParaRPr lang="en-NZ"/>
        </a:p>
      </dgm:t>
      <dgm:extLst>
        <a:ext uri="{E40237B7-FDA0-4F09-8148-C483321AD2D9}">
          <dgm14:cNvPr xmlns:dgm14="http://schemas.microsoft.com/office/drawing/2010/diagram" id="0" name="" descr="Safe with solid fill"/>
        </a:ext>
      </dgm:extLst>
    </dgm:pt>
    <dgm:pt modelId="{93C9DEE6-AE6D-4C34-8C83-B377B1B88BFD}">
      <dgm:prSet phldrT="[Text]"/>
      <dgm:spPr/>
      <dgm:t>
        <a:bodyPr/>
        <a:lstStyle/>
        <a:p>
          <a:r>
            <a:rPr lang="en-US" dirty="0"/>
            <a:t>Troubleshoot </a:t>
          </a:r>
          <a:r>
            <a:rPr lang="en-US" dirty="0" err="1"/>
            <a:t>WebApps</a:t>
          </a:r>
          <a:endParaRPr lang="en-NZ" dirty="0"/>
        </a:p>
      </dgm:t>
    </dgm:pt>
    <dgm:pt modelId="{93E9AEE2-2061-46DC-8E28-7808A8A10B78}" type="parTrans" cxnId="{73F112AB-D145-43DD-A280-E51355B2DD7C}">
      <dgm:prSet/>
      <dgm:spPr/>
      <dgm:t>
        <a:bodyPr/>
        <a:lstStyle/>
        <a:p>
          <a:endParaRPr lang="en-NZ"/>
        </a:p>
      </dgm:t>
    </dgm:pt>
    <dgm:pt modelId="{F764AA04-AB37-4BA9-9066-E20EE103F87A}" type="sibTrans" cxnId="{73F112AB-D145-43DD-A280-E51355B2DD7C}">
      <dgm:prSet/>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t="-8000" b="-8000"/>
          </a:stretch>
        </a:blipFill>
      </dgm:spPr>
      <dgm:t>
        <a:bodyPr/>
        <a:lstStyle/>
        <a:p>
          <a:endParaRPr lang="en-NZ"/>
        </a:p>
      </dgm:t>
      <dgm:extLst>
        <a:ext uri="{E40237B7-FDA0-4F09-8148-C483321AD2D9}">
          <dgm14:cNvPr xmlns:dgm14="http://schemas.microsoft.com/office/drawing/2010/diagram" id="0" name="" descr="Tools with solid fill"/>
        </a:ext>
      </dgm:extLst>
    </dgm:pt>
    <dgm:pt modelId="{98FE1C25-0AD4-4165-864D-67D230A60375}">
      <dgm:prSet phldrT="[Text]"/>
      <dgm:spPr/>
      <dgm:t>
        <a:bodyPr/>
        <a:lstStyle/>
        <a:p>
          <a:r>
            <a:rPr lang="en-US" dirty="0"/>
            <a:t>Author API Management Policies</a:t>
          </a:r>
          <a:endParaRPr lang="en-NZ" dirty="0"/>
        </a:p>
      </dgm:t>
    </dgm:pt>
    <dgm:pt modelId="{7DF2A823-1375-4E2D-9BD9-737C324C1327}" type="parTrans" cxnId="{2876F6FA-12C5-479B-AC80-1627AD944E21}">
      <dgm:prSet/>
      <dgm:spPr/>
      <dgm:t>
        <a:bodyPr/>
        <a:lstStyle/>
        <a:p>
          <a:endParaRPr lang="en-NZ"/>
        </a:p>
      </dgm:t>
    </dgm:pt>
    <dgm:pt modelId="{23D601D6-A4B9-4B08-8AC0-BBF078E0F2A2}" type="sibTrans" cxnId="{2876F6FA-12C5-479B-AC80-1627AD944E21}">
      <dgm:prSet/>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t="-8000" b="-8000"/>
          </a:stretch>
        </a:blipFill>
      </dgm:spPr>
      <dgm:t>
        <a:bodyPr/>
        <a:lstStyle/>
        <a:p>
          <a:endParaRPr lang="en-NZ"/>
        </a:p>
      </dgm:t>
      <dgm:extLst>
        <a:ext uri="{E40237B7-FDA0-4F09-8148-C483321AD2D9}">
          <dgm14:cNvPr xmlns:dgm14="http://schemas.microsoft.com/office/drawing/2010/diagram" id="0" name="" descr="Pen with solid fill"/>
        </a:ext>
      </dgm:extLst>
    </dgm:pt>
    <dgm:pt modelId="{EE663B46-60D2-402C-91FF-1CAADF39C62D}">
      <dgm:prSet phldrT="[Text]"/>
      <dgm:spPr/>
      <dgm:t>
        <a:bodyPr/>
        <a:lstStyle/>
        <a:p>
          <a:r>
            <a:rPr lang="en-US" dirty="0"/>
            <a:t>Generate Kubernetes YAML files</a:t>
          </a:r>
          <a:endParaRPr lang="en-NZ" dirty="0"/>
        </a:p>
      </dgm:t>
    </dgm:pt>
    <dgm:pt modelId="{2F37FF17-1720-4AE5-93A2-32672D94356F}" type="parTrans" cxnId="{B2B3A2FD-5952-43DA-AE38-1F89FCFDEAC8}">
      <dgm:prSet/>
      <dgm:spPr/>
      <dgm:t>
        <a:bodyPr/>
        <a:lstStyle/>
        <a:p>
          <a:endParaRPr lang="en-NZ"/>
        </a:p>
      </dgm:t>
    </dgm:pt>
    <dgm:pt modelId="{6A082FE6-125B-422B-965C-D5232FBAFC79}" type="sibTrans" cxnId="{B2B3A2FD-5952-43DA-AE38-1F89FCFDEAC8}">
      <dgm:prSet/>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t="-8000" b="-8000"/>
          </a:stretch>
        </a:blipFill>
      </dgm:spPr>
      <dgm:t>
        <a:bodyPr/>
        <a:lstStyle/>
        <a:p>
          <a:endParaRPr lang="en-NZ"/>
        </a:p>
      </dgm:t>
      <dgm:extLst>
        <a:ext uri="{E40237B7-FDA0-4F09-8148-C483321AD2D9}">
          <dgm14:cNvPr xmlns:dgm14="http://schemas.microsoft.com/office/drawing/2010/diagram" id="0" name="" descr="Gears with solid fill"/>
        </a:ext>
      </dgm:extLst>
    </dgm:pt>
    <dgm:pt modelId="{D3F5331E-C7BC-4428-BA4F-F66DD9B4EA0A}">
      <dgm:prSet phldrT="[Text]"/>
      <dgm:spPr/>
      <dgm:t>
        <a:bodyPr/>
        <a:lstStyle/>
        <a:p>
          <a:r>
            <a:rPr lang="en-US" dirty="0"/>
            <a:t>Understand service health</a:t>
          </a:r>
          <a:endParaRPr lang="en-NZ" dirty="0"/>
        </a:p>
      </dgm:t>
    </dgm:pt>
    <dgm:pt modelId="{E5413B6F-FBEA-441B-AE0F-D52BFADABDED}" type="parTrans" cxnId="{6D3B4D7F-0362-4137-AE39-A7D6831F37BC}">
      <dgm:prSet/>
      <dgm:spPr/>
      <dgm:t>
        <a:bodyPr/>
        <a:lstStyle/>
        <a:p>
          <a:endParaRPr lang="en-NZ"/>
        </a:p>
      </dgm:t>
    </dgm:pt>
    <dgm:pt modelId="{CDD97124-0A7F-4C15-8695-BE5BEE007779}" type="sibTrans" cxnId="{6D3B4D7F-0362-4137-AE39-A7D6831F37BC}">
      <dgm:prSet/>
      <dgm:spPr>
        <a:blipFill>
          <a:blip xmlns:r="http://schemas.openxmlformats.org/officeDocument/2006/relationships" r:embed="rId21">
            <a:extLst>
              <a:ext uri="{96DAC541-7B7A-43D3-8B79-37D633B846F1}">
                <asvg:svgBlip xmlns:asvg="http://schemas.microsoft.com/office/drawing/2016/SVG/main" r:embed="rId22"/>
              </a:ext>
            </a:extLst>
          </a:blip>
          <a:srcRect/>
          <a:stretch>
            <a:fillRect t="-8000" b="-8000"/>
          </a:stretch>
        </a:blipFill>
      </dgm:spPr>
      <dgm:t>
        <a:bodyPr/>
        <a:lstStyle/>
        <a:p>
          <a:endParaRPr lang="en-NZ"/>
        </a:p>
      </dgm:t>
      <dgm:extLst>
        <a:ext uri="{E40237B7-FDA0-4F09-8148-C483321AD2D9}">
          <dgm14:cNvPr xmlns:dgm14="http://schemas.microsoft.com/office/drawing/2010/diagram" id="0" name="" descr="Heartbeat with solid fill"/>
        </a:ext>
      </dgm:extLst>
    </dgm:pt>
    <dgm:pt modelId="{898CDE7B-29E2-4421-914D-9122B7AFD57F}">
      <dgm:prSet phldrT="[Text]"/>
      <dgm:spPr/>
      <dgm:t>
        <a:bodyPr/>
        <a:lstStyle/>
        <a:p>
          <a:r>
            <a:rPr lang="en-US" dirty="0"/>
            <a:t>Analyze costs</a:t>
          </a:r>
          <a:endParaRPr lang="en-NZ" dirty="0"/>
        </a:p>
      </dgm:t>
    </dgm:pt>
    <dgm:pt modelId="{33169782-7A97-4568-9929-2894CBB0E0B4}" type="parTrans" cxnId="{CA38B3D7-1B70-40B6-8356-FE77A4497A27}">
      <dgm:prSet/>
      <dgm:spPr/>
      <dgm:t>
        <a:bodyPr/>
        <a:lstStyle/>
        <a:p>
          <a:endParaRPr lang="en-NZ"/>
        </a:p>
      </dgm:t>
    </dgm:pt>
    <dgm:pt modelId="{D0652FC4-794E-48B9-8D68-199A9DB84AF8}" type="sibTrans" cxnId="{CA38B3D7-1B70-40B6-8356-FE77A4497A27}">
      <dgm:prSet/>
      <dgm:spPr>
        <a:blipFill>
          <a:blip xmlns:r="http://schemas.openxmlformats.org/officeDocument/2006/relationships" r:embed="rId23">
            <a:extLst>
              <a:ext uri="{96DAC541-7B7A-43D3-8B79-37D633B846F1}">
                <asvg:svgBlip xmlns:asvg="http://schemas.microsoft.com/office/drawing/2016/SVG/main" r:embed="rId24"/>
              </a:ext>
            </a:extLst>
          </a:blip>
          <a:srcRect/>
          <a:stretch>
            <a:fillRect t="-8000" b="-8000"/>
          </a:stretch>
        </a:blipFill>
      </dgm:spPr>
      <dgm:t>
        <a:bodyPr/>
        <a:lstStyle/>
        <a:p>
          <a:endParaRPr lang="en-NZ"/>
        </a:p>
      </dgm:t>
      <dgm:extLst>
        <a:ext uri="{E40237B7-FDA0-4F09-8148-C483321AD2D9}">
          <dgm14:cNvPr xmlns:dgm14="http://schemas.microsoft.com/office/drawing/2010/diagram" id="0" name="" descr="Money with solid fill"/>
        </a:ext>
      </dgm:extLst>
    </dgm:pt>
    <dgm:pt modelId="{11DDE507-B3E6-42BB-B55D-FAFFBD2F32FA}" type="pres">
      <dgm:prSet presAssocID="{239A6EC3-FB0A-450C-AD35-B6922AD4A990}" presName="Name0" presStyleCnt="0">
        <dgm:presLayoutVars>
          <dgm:chMax val="21"/>
          <dgm:chPref val="21"/>
        </dgm:presLayoutVars>
      </dgm:prSet>
      <dgm:spPr/>
    </dgm:pt>
    <dgm:pt modelId="{A36A26DD-ADB9-4594-A2E9-032706E45AD4}" type="pres">
      <dgm:prSet presAssocID="{314F7F4C-C4B7-4C6B-A30E-3E4C9FD5C4B0}" presName="text1" presStyleCnt="0"/>
      <dgm:spPr/>
    </dgm:pt>
    <dgm:pt modelId="{02E32C1C-99BE-4518-9845-9A606F8D8B79}" type="pres">
      <dgm:prSet presAssocID="{314F7F4C-C4B7-4C6B-A30E-3E4C9FD5C4B0}" presName="textRepeatNode" presStyleLbl="alignNode1" presStyleIdx="0" presStyleCnt="12">
        <dgm:presLayoutVars>
          <dgm:chMax val="0"/>
          <dgm:chPref val="0"/>
          <dgm:bulletEnabled val="1"/>
        </dgm:presLayoutVars>
      </dgm:prSet>
      <dgm:spPr/>
    </dgm:pt>
    <dgm:pt modelId="{C6D5C7D4-83FD-4ABB-B1A7-9F32E6C6EA4C}" type="pres">
      <dgm:prSet presAssocID="{314F7F4C-C4B7-4C6B-A30E-3E4C9FD5C4B0}" presName="textaccent1" presStyleCnt="0"/>
      <dgm:spPr/>
    </dgm:pt>
    <dgm:pt modelId="{5EAB2FA7-AB6F-48EE-A7B4-A4E18B6765A3}" type="pres">
      <dgm:prSet presAssocID="{314F7F4C-C4B7-4C6B-A30E-3E4C9FD5C4B0}" presName="accentRepeatNode" presStyleLbl="solidAlignAcc1" presStyleIdx="0" presStyleCnt="24"/>
      <dgm:spPr/>
    </dgm:pt>
    <dgm:pt modelId="{C2ABA954-9E3F-4191-A70A-48EF9182F4D9}" type="pres">
      <dgm:prSet presAssocID="{1402B1C5-091F-4A93-AECA-176C49A00737}" presName="image1" presStyleCnt="0"/>
      <dgm:spPr/>
    </dgm:pt>
    <dgm:pt modelId="{36D76D22-641D-494F-BF3E-2BFF5BFD55D0}" type="pres">
      <dgm:prSet presAssocID="{1402B1C5-091F-4A93-AECA-176C49A00737}" presName="imageRepeatNode" presStyleLbl="alignAcc1" presStyleIdx="0" presStyleCnt="12"/>
      <dgm:spPr>
        <a:blipFill>
          <a:blip xmlns:r="http://schemas.openxmlformats.org/officeDocument/2006/relationships"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t="-8000" b="-8000"/>
          </a:stretch>
        </a:blipFill>
      </dgm:spPr>
    </dgm:pt>
    <dgm:pt modelId="{EE85B68B-08F6-4C78-8237-3A3246A5BA3B}" type="pres">
      <dgm:prSet presAssocID="{1402B1C5-091F-4A93-AECA-176C49A00737}" presName="imageaccent1" presStyleCnt="0"/>
      <dgm:spPr/>
    </dgm:pt>
    <dgm:pt modelId="{AE4EF6EA-65DC-4D71-8A75-90A261ADCF40}" type="pres">
      <dgm:prSet presAssocID="{1402B1C5-091F-4A93-AECA-176C49A00737}" presName="accentRepeatNode" presStyleLbl="solidAlignAcc1" presStyleIdx="1" presStyleCnt="24"/>
      <dgm:spPr/>
    </dgm:pt>
    <dgm:pt modelId="{7C53B178-D740-4D0D-BC18-D18BE3858EF6}" type="pres">
      <dgm:prSet presAssocID="{68CCF891-BE68-4E6B-B51A-4FBD355E487A}" presName="text2" presStyleCnt="0"/>
      <dgm:spPr/>
    </dgm:pt>
    <dgm:pt modelId="{8E72F74F-442E-4281-B8CA-82A879DC5125}" type="pres">
      <dgm:prSet presAssocID="{68CCF891-BE68-4E6B-B51A-4FBD355E487A}" presName="textRepeatNode" presStyleLbl="alignNode1" presStyleIdx="1" presStyleCnt="12">
        <dgm:presLayoutVars>
          <dgm:chMax val="0"/>
          <dgm:chPref val="0"/>
          <dgm:bulletEnabled val="1"/>
        </dgm:presLayoutVars>
      </dgm:prSet>
      <dgm:spPr/>
    </dgm:pt>
    <dgm:pt modelId="{3128B422-5404-4610-8EB7-012365A8444C}" type="pres">
      <dgm:prSet presAssocID="{68CCF891-BE68-4E6B-B51A-4FBD355E487A}" presName="textaccent2" presStyleCnt="0"/>
      <dgm:spPr/>
    </dgm:pt>
    <dgm:pt modelId="{9E3140E5-3660-4248-B5B1-7CD1256FF853}" type="pres">
      <dgm:prSet presAssocID="{68CCF891-BE68-4E6B-B51A-4FBD355E487A}" presName="accentRepeatNode" presStyleLbl="solidAlignAcc1" presStyleIdx="2" presStyleCnt="24"/>
      <dgm:spPr/>
    </dgm:pt>
    <dgm:pt modelId="{C35234F0-A1A5-49BA-9D44-409B424DF569}" type="pres">
      <dgm:prSet presAssocID="{CAD5F4B2-B76D-4CD2-B8AC-CE8ABDBD6791}" presName="image2" presStyleCnt="0"/>
      <dgm:spPr/>
    </dgm:pt>
    <dgm:pt modelId="{966D14EB-4983-4A0F-9598-8C7D2F1411CD}" type="pres">
      <dgm:prSet presAssocID="{CAD5F4B2-B76D-4CD2-B8AC-CE8ABDBD6791}" presName="imageRepeatNode" presStyleLbl="alignAcc1" presStyleIdx="1" presStyleCnt="12"/>
      <dgm:spPr>
        <a:blipFill>
          <a:blip xmlns:r="http://schemas.openxmlformats.org/officeDocument/2006/relationships" r:embed="rId27">
            <a:extLst>
              <a:ext uri="{96DAC541-7B7A-43D3-8B79-37D633B846F1}">
                <asvg:svgBlip xmlns:asvg="http://schemas.microsoft.com/office/drawing/2016/SVG/main" r:embed="rId28"/>
              </a:ext>
            </a:extLst>
          </a:blip>
          <a:srcRect/>
          <a:stretch>
            <a:fillRect t="-8000" b="-8000"/>
          </a:stretch>
        </a:blipFill>
      </dgm:spPr>
    </dgm:pt>
    <dgm:pt modelId="{01E62DE6-4AE9-424E-806A-89CB7E07DDFF}" type="pres">
      <dgm:prSet presAssocID="{CAD5F4B2-B76D-4CD2-B8AC-CE8ABDBD6791}" presName="imageaccent2" presStyleCnt="0"/>
      <dgm:spPr/>
    </dgm:pt>
    <dgm:pt modelId="{D620022F-2887-4D98-B1CB-F73724D47FC8}" type="pres">
      <dgm:prSet presAssocID="{CAD5F4B2-B76D-4CD2-B8AC-CE8ABDBD6791}" presName="accentRepeatNode" presStyleLbl="solidAlignAcc1" presStyleIdx="3" presStyleCnt="24"/>
      <dgm:spPr/>
    </dgm:pt>
    <dgm:pt modelId="{2DE1B2D7-A24F-44BD-B665-7346F9329709}" type="pres">
      <dgm:prSet presAssocID="{DF8354F8-1586-4841-90B6-0781E5417181}" presName="text3" presStyleCnt="0"/>
      <dgm:spPr/>
    </dgm:pt>
    <dgm:pt modelId="{347E34E5-CBA6-43DA-B909-744625D66713}" type="pres">
      <dgm:prSet presAssocID="{DF8354F8-1586-4841-90B6-0781E5417181}" presName="textRepeatNode" presStyleLbl="alignNode1" presStyleIdx="2" presStyleCnt="12">
        <dgm:presLayoutVars>
          <dgm:chMax val="0"/>
          <dgm:chPref val="0"/>
          <dgm:bulletEnabled val="1"/>
        </dgm:presLayoutVars>
      </dgm:prSet>
      <dgm:spPr/>
    </dgm:pt>
    <dgm:pt modelId="{8B910A0E-CAD0-4ACF-905C-E939C87E5F12}" type="pres">
      <dgm:prSet presAssocID="{DF8354F8-1586-4841-90B6-0781E5417181}" presName="textaccent3" presStyleCnt="0"/>
      <dgm:spPr/>
    </dgm:pt>
    <dgm:pt modelId="{9CD243AE-93C2-4FEB-ACE0-9439D480C1ED}" type="pres">
      <dgm:prSet presAssocID="{DF8354F8-1586-4841-90B6-0781E5417181}" presName="accentRepeatNode" presStyleLbl="solidAlignAcc1" presStyleIdx="4" presStyleCnt="24"/>
      <dgm:spPr/>
    </dgm:pt>
    <dgm:pt modelId="{8907F58A-D369-4D46-A4CA-3DC6CC52EE61}" type="pres">
      <dgm:prSet presAssocID="{A47F9A2F-C1FB-42C4-BB86-9CF41456D018}" presName="image3" presStyleCnt="0"/>
      <dgm:spPr/>
    </dgm:pt>
    <dgm:pt modelId="{C9471CD0-FDE3-4504-9743-6A5A3783BB88}" type="pres">
      <dgm:prSet presAssocID="{A47F9A2F-C1FB-42C4-BB86-9CF41456D018}" presName="imageRepeatNode" presStyleLbl="alignAcc1" presStyleIdx="2" presStyleCnt="12"/>
      <dgm:spPr>
        <a:blipFill>
          <a:blip xmlns:r="http://schemas.openxmlformats.org/officeDocument/2006/relationships" r:embed="rId29">
            <a:extLst>
              <a:ext uri="{96DAC541-7B7A-43D3-8B79-37D633B846F1}">
                <asvg:svgBlip xmlns:asvg="http://schemas.microsoft.com/office/drawing/2016/SVG/main" r:embed="rId30"/>
              </a:ext>
            </a:extLst>
          </a:blip>
          <a:srcRect/>
          <a:stretch>
            <a:fillRect t="-8000" b="-8000"/>
          </a:stretch>
        </a:blipFill>
      </dgm:spPr>
    </dgm:pt>
    <dgm:pt modelId="{C19BA427-7B6D-4886-9B80-827706600C95}" type="pres">
      <dgm:prSet presAssocID="{A47F9A2F-C1FB-42C4-BB86-9CF41456D018}" presName="imageaccent3" presStyleCnt="0"/>
      <dgm:spPr/>
    </dgm:pt>
    <dgm:pt modelId="{D127D3CA-3EF5-46B7-9CBD-4B82EADCDA65}" type="pres">
      <dgm:prSet presAssocID="{A47F9A2F-C1FB-42C4-BB86-9CF41456D018}" presName="accentRepeatNode" presStyleLbl="solidAlignAcc1" presStyleIdx="5" presStyleCnt="24"/>
      <dgm:spPr/>
    </dgm:pt>
    <dgm:pt modelId="{2C574E5C-F241-4047-9301-D65E10D142C1}" type="pres">
      <dgm:prSet presAssocID="{02CBB360-4CAE-4C66-9712-874C95F797E7}" presName="text4" presStyleCnt="0"/>
      <dgm:spPr/>
    </dgm:pt>
    <dgm:pt modelId="{DF239DD9-BA5E-4640-89BA-C9AEED5A63A2}" type="pres">
      <dgm:prSet presAssocID="{02CBB360-4CAE-4C66-9712-874C95F797E7}" presName="textRepeatNode" presStyleLbl="alignNode1" presStyleIdx="3" presStyleCnt="12">
        <dgm:presLayoutVars>
          <dgm:chMax val="0"/>
          <dgm:chPref val="0"/>
          <dgm:bulletEnabled val="1"/>
        </dgm:presLayoutVars>
      </dgm:prSet>
      <dgm:spPr/>
    </dgm:pt>
    <dgm:pt modelId="{E1909C52-4A33-44C6-9F73-618BD6C15457}" type="pres">
      <dgm:prSet presAssocID="{02CBB360-4CAE-4C66-9712-874C95F797E7}" presName="textaccent4" presStyleCnt="0"/>
      <dgm:spPr/>
    </dgm:pt>
    <dgm:pt modelId="{40268057-1268-4949-8610-C3CC3FCE767E}" type="pres">
      <dgm:prSet presAssocID="{02CBB360-4CAE-4C66-9712-874C95F797E7}" presName="accentRepeatNode" presStyleLbl="solidAlignAcc1" presStyleIdx="6" presStyleCnt="24"/>
      <dgm:spPr/>
    </dgm:pt>
    <dgm:pt modelId="{65A73B9E-D193-4276-9275-B674FD0CB6CC}" type="pres">
      <dgm:prSet presAssocID="{7BF80231-B222-4FAE-AB4F-E93F10E8C025}" presName="image4" presStyleCnt="0"/>
      <dgm:spPr/>
    </dgm:pt>
    <dgm:pt modelId="{082E7BEA-8826-4710-B6BA-1043DA3B0FE7}" type="pres">
      <dgm:prSet presAssocID="{7BF80231-B222-4FAE-AB4F-E93F10E8C025}" presName="imageRepeatNode" presStyleLbl="alignAcc1" presStyleIdx="3" presStyleCnt="12"/>
      <dgm:spPr>
        <a:blipFill>
          <a:blip xmlns:r="http://schemas.openxmlformats.org/officeDocument/2006/relationships" r:embed="rId31">
            <a:extLst>
              <a:ext uri="{96DAC541-7B7A-43D3-8B79-37D633B846F1}">
                <asvg:svgBlip xmlns:asvg="http://schemas.microsoft.com/office/drawing/2016/SVG/main" r:embed="rId32"/>
              </a:ext>
            </a:extLst>
          </a:blip>
          <a:srcRect/>
          <a:stretch>
            <a:fillRect t="-8000" b="-8000"/>
          </a:stretch>
        </a:blipFill>
      </dgm:spPr>
    </dgm:pt>
    <dgm:pt modelId="{54AF460E-CEFF-40AD-AE7A-683204E45974}" type="pres">
      <dgm:prSet presAssocID="{7BF80231-B222-4FAE-AB4F-E93F10E8C025}" presName="imageaccent4" presStyleCnt="0"/>
      <dgm:spPr/>
    </dgm:pt>
    <dgm:pt modelId="{09A9A3A6-2D13-4D78-BD7D-B9D237DE968C}" type="pres">
      <dgm:prSet presAssocID="{7BF80231-B222-4FAE-AB4F-E93F10E8C025}" presName="accentRepeatNode" presStyleLbl="solidAlignAcc1" presStyleIdx="7" presStyleCnt="24"/>
      <dgm:spPr/>
    </dgm:pt>
    <dgm:pt modelId="{CAE5B099-8DD4-43AD-83C1-8E1F89FEA171}" type="pres">
      <dgm:prSet presAssocID="{779FB693-E951-48B1-B06D-DA0BFCF7CAD9}" presName="text5" presStyleCnt="0"/>
      <dgm:spPr/>
    </dgm:pt>
    <dgm:pt modelId="{5A392509-F08F-4DBC-A753-AEE38E30946B}" type="pres">
      <dgm:prSet presAssocID="{779FB693-E951-48B1-B06D-DA0BFCF7CAD9}" presName="textRepeatNode" presStyleLbl="alignNode1" presStyleIdx="4" presStyleCnt="12">
        <dgm:presLayoutVars>
          <dgm:chMax val="0"/>
          <dgm:chPref val="0"/>
          <dgm:bulletEnabled val="1"/>
        </dgm:presLayoutVars>
      </dgm:prSet>
      <dgm:spPr/>
    </dgm:pt>
    <dgm:pt modelId="{B8B98D08-0707-49C9-BCED-86EE9742E1EE}" type="pres">
      <dgm:prSet presAssocID="{779FB693-E951-48B1-B06D-DA0BFCF7CAD9}" presName="textaccent5" presStyleCnt="0"/>
      <dgm:spPr/>
    </dgm:pt>
    <dgm:pt modelId="{60F3C313-B67E-475F-939E-716BB2399FBD}" type="pres">
      <dgm:prSet presAssocID="{779FB693-E951-48B1-B06D-DA0BFCF7CAD9}" presName="accentRepeatNode" presStyleLbl="solidAlignAcc1" presStyleIdx="8" presStyleCnt="24"/>
      <dgm:spPr/>
    </dgm:pt>
    <dgm:pt modelId="{FF5A5020-9A19-4CF9-AEF1-62D94CAACD55}" type="pres">
      <dgm:prSet presAssocID="{61AFC96D-3A2A-4891-BFED-6694FB0CB5C4}" presName="image5" presStyleCnt="0"/>
      <dgm:spPr/>
    </dgm:pt>
    <dgm:pt modelId="{CF1A32C9-53A9-4DA5-9428-40BEF5E96747}" type="pres">
      <dgm:prSet presAssocID="{61AFC96D-3A2A-4891-BFED-6694FB0CB5C4}" presName="imageRepeatNode" presStyleLbl="alignAcc1" presStyleIdx="4" presStyleCnt="12"/>
      <dgm:spPr>
        <a:blipFill>
          <a:blip xmlns:r="http://schemas.openxmlformats.org/officeDocument/2006/relationships" r:embed="rId33">
            <a:extLst>
              <a:ext uri="{96DAC541-7B7A-43D3-8B79-37D633B846F1}">
                <asvg:svgBlip xmlns:asvg="http://schemas.microsoft.com/office/drawing/2016/SVG/main" r:embed="rId34"/>
              </a:ext>
            </a:extLst>
          </a:blip>
          <a:srcRect/>
          <a:stretch>
            <a:fillRect t="-8000" b="-8000"/>
          </a:stretch>
        </a:blipFill>
      </dgm:spPr>
    </dgm:pt>
    <dgm:pt modelId="{72827F88-DE5C-474E-BA34-78C70D49A010}" type="pres">
      <dgm:prSet presAssocID="{61AFC96D-3A2A-4891-BFED-6694FB0CB5C4}" presName="imageaccent5" presStyleCnt="0"/>
      <dgm:spPr/>
    </dgm:pt>
    <dgm:pt modelId="{7D7C46F2-B1ED-460F-892D-5A540E470974}" type="pres">
      <dgm:prSet presAssocID="{61AFC96D-3A2A-4891-BFED-6694FB0CB5C4}" presName="accentRepeatNode" presStyleLbl="solidAlignAcc1" presStyleIdx="9" presStyleCnt="24"/>
      <dgm:spPr/>
    </dgm:pt>
    <dgm:pt modelId="{7D0CA4D8-1248-4011-A29B-38AEDB760D8A}" type="pres">
      <dgm:prSet presAssocID="{36FCA114-40FE-4ED6-8CCF-B35D7B9A5862}" presName="text6" presStyleCnt="0"/>
      <dgm:spPr/>
    </dgm:pt>
    <dgm:pt modelId="{708A887D-6804-41A5-8017-3967B625D7E4}" type="pres">
      <dgm:prSet presAssocID="{36FCA114-40FE-4ED6-8CCF-B35D7B9A5862}" presName="textRepeatNode" presStyleLbl="alignNode1" presStyleIdx="5" presStyleCnt="12">
        <dgm:presLayoutVars>
          <dgm:chMax val="0"/>
          <dgm:chPref val="0"/>
          <dgm:bulletEnabled val="1"/>
        </dgm:presLayoutVars>
      </dgm:prSet>
      <dgm:spPr/>
    </dgm:pt>
    <dgm:pt modelId="{4F61ABDF-C83F-4707-8243-FE0B8B844014}" type="pres">
      <dgm:prSet presAssocID="{36FCA114-40FE-4ED6-8CCF-B35D7B9A5862}" presName="textaccent6" presStyleCnt="0"/>
      <dgm:spPr/>
    </dgm:pt>
    <dgm:pt modelId="{AC35ED66-80B5-4137-BF11-B71D49CD9C07}" type="pres">
      <dgm:prSet presAssocID="{36FCA114-40FE-4ED6-8CCF-B35D7B9A5862}" presName="accentRepeatNode" presStyleLbl="solidAlignAcc1" presStyleIdx="10" presStyleCnt="24"/>
      <dgm:spPr/>
    </dgm:pt>
    <dgm:pt modelId="{347C8A2F-5E63-47BF-BFDB-4F1AEBF38232}" type="pres">
      <dgm:prSet presAssocID="{38753ADD-3839-4F05-A8A2-97AC44F5BEE9}" presName="image6" presStyleCnt="0"/>
      <dgm:spPr/>
    </dgm:pt>
    <dgm:pt modelId="{7029317F-F4EB-4702-BFE8-DF1CB7DDA084}" type="pres">
      <dgm:prSet presAssocID="{38753ADD-3839-4F05-A8A2-97AC44F5BEE9}" presName="imageRepeatNode" presStyleLbl="alignAcc1" presStyleIdx="5" presStyleCnt="12"/>
      <dgm:spPr>
        <a:blipFill>
          <a:blip xmlns:r="http://schemas.openxmlformats.org/officeDocument/2006/relationships" r:embed="rId35">
            <a:extLst>
              <a:ext uri="{96DAC541-7B7A-43D3-8B79-37D633B846F1}">
                <asvg:svgBlip xmlns:asvg="http://schemas.microsoft.com/office/drawing/2016/SVG/main" r:embed="rId36"/>
              </a:ext>
            </a:extLst>
          </a:blip>
          <a:srcRect/>
          <a:stretch>
            <a:fillRect t="-8000" b="-8000"/>
          </a:stretch>
        </a:blipFill>
      </dgm:spPr>
    </dgm:pt>
    <dgm:pt modelId="{34605FEC-58AD-43F1-AEE2-2A7FBED89C8F}" type="pres">
      <dgm:prSet presAssocID="{38753ADD-3839-4F05-A8A2-97AC44F5BEE9}" presName="imageaccent6" presStyleCnt="0"/>
      <dgm:spPr/>
    </dgm:pt>
    <dgm:pt modelId="{853870F3-BC50-46DD-B398-56F6CE4598C2}" type="pres">
      <dgm:prSet presAssocID="{38753ADD-3839-4F05-A8A2-97AC44F5BEE9}" presName="accentRepeatNode" presStyleLbl="solidAlignAcc1" presStyleIdx="11" presStyleCnt="24"/>
      <dgm:spPr/>
    </dgm:pt>
    <dgm:pt modelId="{53D9186D-8E75-4618-B7B0-BE3F5432131D}" type="pres">
      <dgm:prSet presAssocID="{EC3CD859-40E3-4390-B35A-4C99E7B315DC}" presName="text7" presStyleCnt="0"/>
      <dgm:spPr/>
    </dgm:pt>
    <dgm:pt modelId="{61554285-4657-457B-9338-5DA557CFAC6F}" type="pres">
      <dgm:prSet presAssocID="{EC3CD859-40E3-4390-B35A-4C99E7B315DC}" presName="textRepeatNode" presStyleLbl="alignNode1" presStyleIdx="6" presStyleCnt="12">
        <dgm:presLayoutVars>
          <dgm:chMax val="0"/>
          <dgm:chPref val="0"/>
          <dgm:bulletEnabled val="1"/>
        </dgm:presLayoutVars>
      </dgm:prSet>
      <dgm:spPr/>
    </dgm:pt>
    <dgm:pt modelId="{E32A6163-738E-47BF-9690-0FD7E4A89393}" type="pres">
      <dgm:prSet presAssocID="{EC3CD859-40E3-4390-B35A-4C99E7B315DC}" presName="textaccent7" presStyleCnt="0"/>
      <dgm:spPr/>
    </dgm:pt>
    <dgm:pt modelId="{1C15D630-C931-448E-A68E-84F3207E829A}" type="pres">
      <dgm:prSet presAssocID="{EC3CD859-40E3-4390-B35A-4C99E7B315DC}" presName="accentRepeatNode" presStyleLbl="solidAlignAcc1" presStyleIdx="12" presStyleCnt="24"/>
      <dgm:spPr/>
    </dgm:pt>
    <dgm:pt modelId="{908D1119-A637-44A3-8C6B-00BE542284FF}" type="pres">
      <dgm:prSet presAssocID="{969D6681-5B3A-4982-9E7B-34F67E5F7637}" presName="image7" presStyleCnt="0"/>
      <dgm:spPr/>
    </dgm:pt>
    <dgm:pt modelId="{6B0BEA57-52C3-4DE8-8B49-859B24022397}" type="pres">
      <dgm:prSet presAssocID="{969D6681-5B3A-4982-9E7B-34F67E5F7637}" presName="imageRepeatNode" presStyleLbl="alignAcc1" presStyleIdx="6" presStyleCnt="12"/>
      <dgm:spPr>
        <a:blipFill>
          <a:blip xmlns:r="http://schemas.openxmlformats.org/officeDocument/2006/relationships" r:embed="rId37">
            <a:extLst>
              <a:ext uri="{96DAC541-7B7A-43D3-8B79-37D633B846F1}">
                <asvg:svgBlip xmlns:asvg="http://schemas.microsoft.com/office/drawing/2016/SVG/main" r:embed="rId38"/>
              </a:ext>
            </a:extLst>
          </a:blip>
          <a:srcRect/>
          <a:stretch>
            <a:fillRect t="-8000" b="-8000"/>
          </a:stretch>
        </a:blipFill>
      </dgm:spPr>
    </dgm:pt>
    <dgm:pt modelId="{2A91296B-08F1-4F7E-ACAD-29035FDCFE7F}" type="pres">
      <dgm:prSet presAssocID="{969D6681-5B3A-4982-9E7B-34F67E5F7637}" presName="imageaccent7" presStyleCnt="0"/>
      <dgm:spPr/>
    </dgm:pt>
    <dgm:pt modelId="{1661E074-19E2-471A-B624-7855AF4DA989}" type="pres">
      <dgm:prSet presAssocID="{969D6681-5B3A-4982-9E7B-34F67E5F7637}" presName="accentRepeatNode" presStyleLbl="solidAlignAcc1" presStyleIdx="13" presStyleCnt="24"/>
      <dgm:spPr/>
    </dgm:pt>
    <dgm:pt modelId="{DCA559F6-E61F-43B4-AAA6-48CC3403EC57}" type="pres">
      <dgm:prSet presAssocID="{93C9DEE6-AE6D-4C34-8C83-B377B1B88BFD}" presName="text8" presStyleCnt="0"/>
      <dgm:spPr/>
    </dgm:pt>
    <dgm:pt modelId="{9DDA422E-F983-4216-A88E-79C3F7CF75C9}" type="pres">
      <dgm:prSet presAssocID="{93C9DEE6-AE6D-4C34-8C83-B377B1B88BFD}" presName="textRepeatNode" presStyleLbl="alignNode1" presStyleIdx="7" presStyleCnt="12">
        <dgm:presLayoutVars>
          <dgm:chMax val="0"/>
          <dgm:chPref val="0"/>
          <dgm:bulletEnabled val="1"/>
        </dgm:presLayoutVars>
      </dgm:prSet>
      <dgm:spPr/>
    </dgm:pt>
    <dgm:pt modelId="{DED3504E-D865-4E35-9BF8-07A6008017C9}" type="pres">
      <dgm:prSet presAssocID="{93C9DEE6-AE6D-4C34-8C83-B377B1B88BFD}" presName="textaccent8" presStyleCnt="0"/>
      <dgm:spPr/>
    </dgm:pt>
    <dgm:pt modelId="{FE22F946-2262-4D15-AFC0-AC39D32B74DB}" type="pres">
      <dgm:prSet presAssocID="{93C9DEE6-AE6D-4C34-8C83-B377B1B88BFD}" presName="accentRepeatNode" presStyleLbl="solidAlignAcc1" presStyleIdx="14" presStyleCnt="24"/>
      <dgm:spPr/>
    </dgm:pt>
    <dgm:pt modelId="{EF037CB5-120D-4C0A-9790-CF3B140DF3FC}" type="pres">
      <dgm:prSet presAssocID="{F764AA04-AB37-4BA9-9066-E20EE103F87A}" presName="image8" presStyleCnt="0"/>
      <dgm:spPr/>
    </dgm:pt>
    <dgm:pt modelId="{4FBC52F8-BBEB-4DA2-AF80-357CD6BAD794}" type="pres">
      <dgm:prSet presAssocID="{F764AA04-AB37-4BA9-9066-E20EE103F87A}" presName="imageRepeatNode" presStyleLbl="alignAcc1" presStyleIdx="7" presStyleCnt="12"/>
      <dgm:spPr>
        <a:blipFill>
          <a:blip xmlns:r="http://schemas.openxmlformats.org/officeDocument/2006/relationships" r:embed="rId39">
            <a:extLst>
              <a:ext uri="{96DAC541-7B7A-43D3-8B79-37D633B846F1}">
                <asvg:svgBlip xmlns:asvg="http://schemas.microsoft.com/office/drawing/2016/SVG/main" r:embed="rId40"/>
              </a:ext>
            </a:extLst>
          </a:blip>
          <a:srcRect/>
          <a:stretch>
            <a:fillRect t="-8000" b="-8000"/>
          </a:stretch>
        </a:blipFill>
      </dgm:spPr>
    </dgm:pt>
    <dgm:pt modelId="{4B4C0989-4921-467F-B07E-A5BB693A5583}" type="pres">
      <dgm:prSet presAssocID="{F764AA04-AB37-4BA9-9066-E20EE103F87A}" presName="imageaccent8" presStyleCnt="0"/>
      <dgm:spPr/>
    </dgm:pt>
    <dgm:pt modelId="{CA3786A5-A635-4635-8B26-FA28E3DC2FA1}" type="pres">
      <dgm:prSet presAssocID="{F764AA04-AB37-4BA9-9066-E20EE103F87A}" presName="accentRepeatNode" presStyleLbl="solidAlignAcc1" presStyleIdx="15" presStyleCnt="24"/>
      <dgm:spPr/>
    </dgm:pt>
    <dgm:pt modelId="{18264826-CF23-41B4-8553-B208BBEF8555}" type="pres">
      <dgm:prSet presAssocID="{98FE1C25-0AD4-4165-864D-67D230A60375}" presName="text9" presStyleCnt="0"/>
      <dgm:spPr/>
    </dgm:pt>
    <dgm:pt modelId="{27514488-6B63-49A8-BA77-DE0E2BA1A81F}" type="pres">
      <dgm:prSet presAssocID="{98FE1C25-0AD4-4165-864D-67D230A60375}" presName="textRepeatNode" presStyleLbl="alignNode1" presStyleIdx="8" presStyleCnt="12">
        <dgm:presLayoutVars>
          <dgm:chMax val="0"/>
          <dgm:chPref val="0"/>
          <dgm:bulletEnabled val="1"/>
        </dgm:presLayoutVars>
      </dgm:prSet>
      <dgm:spPr/>
    </dgm:pt>
    <dgm:pt modelId="{607F0C9D-3FFC-4D7C-8C87-240848617D57}" type="pres">
      <dgm:prSet presAssocID="{98FE1C25-0AD4-4165-864D-67D230A60375}" presName="textaccent9" presStyleCnt="0"/>
      <dgm:spPr/>
    </dgm:pt>
    <dgm:pt modelId="{EE4A2D74-B0A4-4788-9552-13212D165D60}" type="pres">
      <dgm:prSet presAssocID="{98FE1C25-0AD4-4165-864D-67D230A60375}" presName="accentRepeatNode" presStyleLbl="solidAlignAcc1" presStyleIdx="16" presStyleCnt="24"/>
      <dgm:spPr/>
    </dgm:pt>
    <dgm:pt modelId="{4A124320-4E0E-4639-8A3B-A7A9FFDE59E0}" type="pres">
      <dgm:prSet presAssocID="{23D601D6-A4B9-4B08-8AC0-BBF078E0F2A2}" presName="image9" presStyleCnt="0"/>
      <dgm:spPr/>
    </dgm:pt>
    <dgm:pt modelId="{5CFBB168-9D9F-4059-A123-0D359D04C4F2}" type="pres">
      <dgm:prSet presAssocID="{23D601D6-A4B9-4B08-8AC0-BBF078E0F2A2}" presName="imageRepeatNode" presStyleLbl="alignAcc1" presStyleIdx="8" presStyleCnt="12"/>
      <dgm:spPr>
        <a:blipFill>
          <a:blip xmlns:r="http://schemas.openxmlformats.org/officeDocument/2006/relationships" r:embed="rId41">
            <a:extLst>
              <a:ext uri="{96DAC541-7B7A-43D3-8B79-37D633B846F1}">
                <asvg:svgBlip xmlns:asvg="http://schemas.microsoft.com/office/drawing/2016/SVG/main" r:embed="rId42"/>
              </a:ext>
            </a:extLst>
          </a:blip>
          <a:srcRect/>
          <a:stretch>
            <a:fillRect t="-8000" b="-8000"/>
          </a:stretch>
        </a:blipFill>
      </dgm:spPr>
    </dgm:pt>
    <dgm:pt modelId="{5BFC1A67-5D99-4FE4-A62F-341913F36BB4}" type="pres">
      <dgm:prSet presAssocID="{23D601D6-A4B9-4B08-8AC0-BBF078E0F2A2}" presName="imageaccent9" presStyleCnt="0"/>
      <dgm:spPr/>
    </dgm:pt>
    <dgm:pt modelId="{3196F280-9B05-427E-980D-86D9FF57DF18}" type="pres">
      <dgm:prSet presAssocID="{23D601D6-A4B9-4B08-8AC0-BBF078E0F2A2}" presName="accentRepeatNode" presStyleLbl="solidAlignAcc1" presStyleIdx="17" presStyleCnt="24"/>
      <dgm:spPr/>
    </dgm:pt>
    <dgm:pt modelId="{DFC51257-18A6-44DB-A53B-E9767DF7E715}" type="pres">
      <dgm:prSet presAssocID="{EE663B46-60D2-402C-91FF-1CAADF39C62D}" presName="text10" presStyleCnt="0"/>
      <dgm:spPr/>
    </dgm:pt>
    <dgm:pt modelId="{834A5503-299C-4A93-AA7B-BE97EE46A4BB}" type="pres">
      <dgm:prSet presAssocID="{EE663B46-60D2-402C-91FF-1CAADF39C62D}" presName="textRepeatNode" presStyleLbl="alignNode1" presStyleIdx="9" presStyleCnt="12">
        <dgm:presLayoutVars>
          <dgm:chMax val="0"/>
          <dgm:chPref val="0"/>
          <dgm:bulletEnabled val="1"/>
        </dgm:presLayoutVars>
      </dgm:prSet>
      <dgm:spPr/>
    </dgm:pt>
    <dgm:pt modelId="{0C7BF17F-D3F6-4BF7-A347-4F3A27E199FD}" type="pres">
      <dgm:prSet presAssocID="{EE663B46-60D2-402C-91FF-1CAADF39C62D}" presName="textaccent10" presStyleCnt="0"/>
      <dgm:spPr/>
    </dgm:pt>
    <dgm:pt modelId="{EDA1F4BE-AD86-4A84-8732-D7EB62056B08}" type="pres">
      <dgm:prSet presAssocID="{EE663B46-60D2-402C-91FF-1CAADF39C62D}" presName="accentRepeatNode" presStyleLbl="solidAlignAcc1" presStyleIdx="18" presStyleCnt="24"/>
      <dgm:spPr/>
    </dgm:pt>
    <dgm:pt modelId="{8B0D9CCB-2C8A-4519-B856-1CC07415623C}" type="pres">
      <dgm:prSet presAssocID="{6A082FE6-125B-422B-965C-D5232FBAFC79}" presName="image10" presStyleCnt="0"/>
      <dgm:spPr/>
    </dgm:pt>
    <dgm:pt modelId="{B5BB750B-FE89-4811-B735-88AEFD17E93D}" type="pres">
      <dgm:prSet presAssocID="{6A082FE6-125B-422B-965C-D5232FBAFC79}" presName="imageRepeatNode" presStyleLbl="alignAcc1" presStyleIdx="9" presStyleCnt="12"/>
      <dgm:spPr>
        <a:blipFill>
          <a:blip xmlns:r="http://schemas.openxmlformats.org/officeDocument/2006/relationships" r:embed="rId43">
            <a:extLst>
              <a:ext uri="{96DAC541-7B7A-43D3-8B79-37D633B846F1}">
                <asvg:svgBlip xmlns:asvg="http://schemas.microsoft.com/office/drawing/2016/SVG/main" r:embed="rId44"/>
              </a:ext>
            </a:extLst>
          </a:blip>
          <a:srcRect/>
          <a:stretch>
            <a:fillRect t="-8000" b="-8000"/>
          </a:stretch>
        </a:blipFill>
      </dgm:spPr>
    </dgm:pt>
    <dgm:pt modelId="{140E9B4C-530D-4069-873E-84B525FDCD62}" type="pres">
      <dgm:prSet presAssocID="{6A082FE6-125B-422B-965C-D5232FBAFC79}" presName="imageaccent10" presStyleCnt="0"/>
      <dgm:spPr/>
    </dgm:pt>
    <dgm:pt modelId="{85C87B1F-589F-4915-A4B4-8AA8D8DEC4A0}" type="pres">
      <dgm:prSet presAssocID="{6A082FE6-125B-422B-965C-D5232FBAFC79}" presName="accentRepeatNode" presStyleLbl="solidAlignAcc1" presStyleIdx="19" presStyleCnt="24"/>
      <dgm:spPr/>
    </dgm:pt>
    <dgm:pt modelId="{F5D2D3A4-131B-4549-978D-2DE98157FEEC}" type="pres">
      <dgm:prSet presAssocID="{D3F5331E-C7BC-4428-BA4F-F66DD9B4EA0A}" presName="text11" presStyleCnt="0"/>
      <dgm:spPr/>
    </dgm:pt>
    <dgm:pt modelId="{8B49F104-9084-46A1-A1E4-7477F0D88F02}" type="pres">
      <dgm:prSet presAssocID="{D3F5331E-C7BC-4428-BA4F-F66DD9B4EA0A}" presName="textRepeatNode" presStyleLbl="alignNode1" presStyleIdx="10" presStyleCnt="12">
        <dgm:presLayoutVars>
          <dgm:chMax val="0"/>
          <dgm:chPref val="0"/>
          <dgm:bulletEnabled val="1"/>
        </dgm:presLayoutVars>
      </dgm:prSet>
      <dgm:spPr/>
    </dgm:pt>
    <dgm:pt modelId="{48A4B69F-50BF-49D9-A5B0-A76FBBD02FA1}" type="pres">
      <dgm:prSet presAssocID="{D3F5331E-C7BC-4428-BA4F-F66DD9B4EA0A}" presName="textaccent11" presStyleCnt="0"/>
      <dgm:spPr/>
    </dgm:pt>
    <dgm:pt modelId="{8ECA7A9C-8646-4147-93E0-2CE0105E4421}" type="pres">
      <dgm:prSet presAssocID="{D3F5331E-C7BC-4428-BA4F-F66DD9B4EA0A}" presName="accentRepeatNode" presStyleLbl="solidAlignAcc1" presStyleIdx="20" presStyleCnt="24"/>
      <dgm:spPr/>
    </dgm:pt>
    <dgm:pt modelId="{8358330F-8AB2-40DB-95EE-EA7D76CC9492}" type="pres">
      <dgm:prSet presAssocID="{CDD97124-0A7F-4C15-8695-BE5BEE007779}" presName="image11" presStyleCnt="0"/>
      <dgm:spPr/>
    </dgm:pt>
    <dgm:pt modelId="{C71D8520-ADC5-4403-811D-54CBA8EB6342}" type="pres">
      <dgm:prSet presAssocID="{CDD97124-0A7F-4C15-8695-BE5BEE007779}" presName="imageRepeatNode" presStyleLbl="alignAcc1" presStyleIdx="10" presStyleCnt="12"/>
      <dgm:spPr>
        <a:blipFill>
          <a:blip xmlns:r="http://schemas.openxmlformats.org/officeDocument/2006/relationships" r:embed="rId45">
            <a:extLst>
              <a:ext uri="{96DAC541-7B7A-43D3-8B79-37D633B846F1}">
                <asvg:svgBlip xmlns:asvg="http://schemas.microsoft.com/office/drawing/2016/SVG/main" r:embed="rId46"/>
              </a:ext>
            </a:extLst>
          </a:blip>
          <a:srcRect/>
          <a:stretch>
            <a:fillRect t="-8000" b="-8000"/>
          </a:stretch>
        </a:blipFill>
      </dgm:spPr>
    </dgm:pt>
    <dgm:pt modelId="{A4FCE01D-65F9-4E54-B11E-AB3615449689}" type="pres">
      <dgm:prSet presAssocID="{CDD97124-0A7F-4C15-8695-BE5BEE007779}" presName="imageaccent11" presStyleCnt="0"/>
      <dgm:spPr/>
    </dgm:pt>
    <dgm:pt modelId="{7E9D7F4E-7E71-4C9D-9AD5-61305B39810B}" type="pres">
      <dgm:prSet presAssocID="{CDD97124-0A7F-4C15-8695-BE5BEE007779}" presName="accentRepeatNode" presStyleLbl="solidAlignAcc1" presStyleIdx="21" presStyleCnt="24"/>
      <dgm:spPr/>
    </dgm:pt>
    <dgm:pt modelId="{53CE9E98-4166-488A-9CEA-6D1853C3457C}" type="pres">
      <dgm:prSet presAssocID="{898CDE7B-29E2-4421-914D-9122B7AFD57F}" presName="text12" presStyleCnt="0"/>
      <dgm:spPr/>
    </dgm:pt>
    <dgm:pt modelId="{176130FA-3D97-48AB-8F95-A20B537C14BE}" type="pres">
      <dgm:prSet presAssocID="{898CDE7B-29E2-4421-914D-9122B7AFD57F}" presName="textRepeatNode" presStyleLbl="alignNode1" presStyleIdx="11" presStyleCnt="12">
        <dgm:presLayoutVars>
          <dgm:chMax val="0"/>
          <dgm:chPref val="0"/>
          <dgm:bulletEnabled val="1"/>
        </dgm:presLayoutVars>
      </dgm:prSet>
      <dgm:spPr/>
    </dgm:pt>
    <dgm:pt modelId="{3AE1BFFE-E92E-482F-B963-995376EA65EB}" type="pres">
      <dgm:prSet presAssocID="{898CDE7B-29E2-4421-914D-9122B7AFD57F}" presName="textaccent12" presStyleCnt="0"/>
      <dgm:spPr/>
    </dgm:pt>
    <dgm:pt modelId="{0499D73E-93F5-4184-9E10-5454102D60B2}" type="pres">
      <dgm:prSet presAssocID="{898CDE7B-29E2-4421-914D-9122B7AFD57F}" presName="accentRepeatNode" presStyleLbl="solidAlignAcc1" presStyleIdx="22" presStyleCnt="24"/>
      <dgm:spPr/>
    </dgm:pt>
    <dgm:pt modelId="{0DEBBFCB-6B8F-47A8-97E3-4BFA607F58AC}" type="pres">
      <dgm:prSet presAssocID="{D0652FC4-794E-48B9-8D68-199A9DB84AF8}" presName="image12" presStyleCnt="0"/>
      <dgm:spPr/>
    </dgm:pt>
    <dgm:pt modelId="{B272FEF3-EFD2-449D-B46B-F275A3445809}" type="pres">
      <dgm:prSet presAssocID="{D0652FC4-794E-48B9-8D68-199A9DB84AF8}" presName="imageRepeatNode" presStyleLbl="alignAcc1" presStyleIdx="11" presStyleCnt="12"/>
      <dgm:spPr>
        <a:blipFill>
          <a:blip xmlns:r="http://schemas.openxmlformats.org/officeDocument/2006/relationships" r:embed="rId47">
            <a:extLst>
              <a:ext uri="{96DAC541-7B7A-43D3-8B79-37D633B846F1}">
                <asvg:svgBlip xmlns:asvg="http://schemas.microsoft.com/office/drawing/2016/SVG/main" r:embed="rId48"/>
              </a:ext>
            </a:extLst>
          </a:blip>
          <a:srcRect/>
          <a:stretch>
            <a:fillRect t="-8000" b="-8000"/>
          </a:stretch>
        </a:blipFill>
      </dgm:spPr>
    </dgm:pt>
    <dgm:pt modelId="{1E144733-FC02-4496-A9BC-F68EA090B90E}" type="pres">
      <dgm:prSet presAssocID="{D0652FC4-794E-48B9-8D68-199A9DB84AF8}" presName="imageaccent12" presStyleCnt="0"/>
      <dgm:spPr/>
    </dgm:pt>
    <dgm:pt modelId="{471FA8B3-65AD-4FAE-9CC7-64F19F7BE3F6}" type="pres">
      <dgm:prSet presAssocID="{D0652FC4-794E-48B9-8D68-199A9DB84AF8}" presName="accentRepeatNode" presStyleLbl="solidAlignAcc1" presStyleIdx="23" presStyleCnt="24"/>
      <dgm:spPr/>
    </dgm:pt>
  </dgm:ptLst>
  <dgm:cxnLst>
    <dgm:cxn modelId="{11CF1612-954F-4F57-9AE4-1DC20582E02E}" type="presOf" srcId="{36FCA114-40FE-4ED6-8CCF-B35D7B9A5862}" destId="{708A887D-6804-41A5-8017-3967B625D7E4}" srcOrd="0" destOrd="0" presId="urn:microsoft.com/office/officeart/2008/layout/HexagonCluster"/>
    <dgm:cxn modelId="{7932AE1D-5009-486B-9BAC-A057EADD4E2E}" type="presOf" srcId="{68CCF891-BE68-4E6B-B51A-4FBD355E487A}" destId="{8E72F74F-442E-4281-B8CA-82A879DC5125}" srcOrd="0" destOrd="0" presId="urn:microsoft.com/office/officeart/2008/layout/HexagonCluster"/>
    <dgm:cxn modelId="{B9E09F1F-7BC7-4AED-8B14-1B1BECDE96B9}" type="presOf" srcId="{6A082FE6-125B-422B-965C-D5232FBAFC79}" destId="{B5BB750B-FE89-4811-B735-88AEFD17E93D}" srcOrd="0" destOrd="0" presId="urn:microsoft.com/office/officeart/2008/layout/HexagonCluster"/>
    <dgm:cxn modelId="{5E8C1627-3A47-46F1-AC05-770BDA86E254}" srcId="{239A6EC3-FB0A-450C-AD35-B6922AD4A990}" destId="{314F7F4C-C4B7-4C6B-A30E-3E4C9FD5C4B0}" srcOrd="0" destOrd="0" parTransId="{24EDCB6E-7A70-4B28-A614-F1E61769E0F7}" sibTransId="{1402B1C5-091F-4A93-AECA-176C49A00737}"/>
    <dgm:cxn modelId="{307EA82C-7759-40C6-B2B8-801AE6A393CC}" type="presOf" srcId="{CDD97124-0A7F-4C15-8695-BE5BEE007779}" destId="{C71D8520-ADC5-4403-811D-54CBA8EB6342}" srcOrd="0" destOrd="0" presId="urn:microsoft.com/office/officeart/2008/layout/HexagonCluster"/>
    <dgm:cxn modelId="{A3AD0F34-D480-4AB2-BC87-75B3910D2A94}" type="presOf" srcId="{898CDE7B-29E2-4421-914D-9122B7AFD57F}" destId="{176130FA-3D97-48AB-8F95-A20B537C14BE}" srcOrd="0" destOrd="0" presId="urn:microsoft.com/office/officeart/2008/layout/HexagonCluster"/>
    <dgm:cxn modelId="{4EE8DE40-6AFC-4A0D-9567-21F306DF1215}" type="presOf" srcId="{93C9DEE6-AE6D-4C34-8C83-B377B1B88BFD}" destId="{9DDA422E-F983-4216-A88E-79C3F7CF75C9}" srcOrd="0" destOrd="0" presId="urn:microsoft.com/office/officeart/2008/layout/HexagonCluster"/>
    <dgm:cxn modelId="{954FF440-28FA-4A3C-9282-505217064B29}" type="presOf" srcId="{EC3CD859-40E3-4390-B35A-4C99E7B315DC}" destId="{61554285-4657-457B-9338-5DA557CFAC6F}" srcOrd="0" destOrd="0" presId="urn:microsoft.com/office/officeart/2008/layout/HexagonCluster"/>
    <dgm:cxn modelId="{E93DC061-4A81-47DF-B3DA-3AAB7765D9A4}" type="presOf" srcId="{38753ADD-3839-4F05-A8A2-97AC44F5BEE9}" destId="{7029317F-F4EB-4702-BFE8-DF1CB7DDA084}" srcOrd="0" destOrd="0" presId="urn:microsoft.com/office/officeart/2008/layout/HexagonCluster"/>
    <dgm:cxn modelId="{8B3E2F43-2547-4F6F-9A65-1C45E1A740E0}" type="presOf" srcId="{23D601D6-A4B9-4B08-8AC0-BBF078E0F2A2}" destId="{5CFBB168-9D9F-4059-A123-0D359D04C4F2}" srcOrd="0" destOrd="0" presId="urn:microsoft.com/office/officeart/2008/layout/HexagonCluster"/>
    <dgm:cxn modelId="{CBC71466-FCB3-47C2-89C2-959F2C67D8CD}" srcId="{239A6EC3-FB0A-450C-AD35-B6922AD4A990}" destId="{DF8354F8-1586-4841-90B6-0781E5417181}" srcOrd="2" destOrd="0" parTransId="{09F3D332-1BBE-4635-827D-9364DB48026D}" sibTransId="{A47F9A2F-C1FB-42C4-BB86-9CF41456D018}"/>
    <dgm:cxn modelId="{EF35974C-59BD-42BD-96FB-1FF738A1A2D5}" srcId="{239A6EC3-FB0A-450C-AD35-B6922AD4A990}" destId="{68CCF891-BE68-4E6B-B51A-4FBD355E487A}" srcOrd="1" destOrd="0" parTransId="{B6F06878-EFBE-43AD-BEA6-129FD603FC43}" sibTransId="{CAD5F4B2-B76D-4CD2-B8AC-CE8ABDBD6791}"/>
    <dgm:cxn modelId="{F549D94F-0308-43EC-8B20-0952B39098A4}" type="presOf" srcId="{F764AA04-AB37-4BA9-9066-E20EE103F87A}" destId="{4FBC52F8-BBEB-4DA2-AF80-357CD6BAD794}" srcOrd="0" destOrd="0" presId="urn:microsoft.com/office/officeart/2008/layout/HexagonCluster"/>
    <dgm:cxn modelId="{4CBCEE70-D827-43AA-AC1C-6FB413C2D6C0}" type="presOf" srcId="{61AFC96D-3A2A-4891-BFED-6694FB0CB5C4}" destId="{CF1A32C9-53A9-4DA5-9428-40BEF5E96747}" srcOrd="0" destOrd="0" presId="urn:microsoft.com/office/officeart/2008/layout/HexagonCluster"/>
    <dgm:cxn modelId="{0E3A7073-19EF-4DBE-93DD-C0311B57BB90}" type="presOf" srcId="{969D6681-5B3A-4982-9E7B-34F67E5F7637}" destId="{6B0BEA57-52C3-4DE8-8B49-859B24022397}" srcOrd="0" destOrd="0" presId="urn:microsoft.com/office/officeart/2008/layout/HexagonCluster"/>
    <dgm:cxn modelId="{6D3B4D7F-0362-4137-AE39-A7D6831F37BC}" srcId="{239A6EC3-FB0A-450C-AD35-B6922AD4A990}" destId="{D3F5331E-C7BC-4428-BA4F-F66DD9B4EA0A}" srcOrd="10" destOrd="0" parTransId="{E5413B6F-FBEA-441B-AE0F-D52BFADABDED}" sibTransId="{CDD97124-0A7F-4C15-8695-BE5BEE007779}"/>
    <dgm:cxn modelId="{0558CA82-F8F0-4808-8711-16095E798B66}" type="presOf" srcId="{CAD5F4B2-B76D-4CD2-B8AC-CE8ABDBD6791}" destId="{966D14EB-4983-4A0F-9598-8C7D2F1411CD}" srcOrd="0" destOrd="0" presId="urn:microsoft.com/office/officeart/2008/layout/HexagonCluster"/>
    <dgm:cxn modelId="{17EDD586-871B-49BD-9707-BC7FD338F556}" srcId="{239A6EC3-FB0A-450C-AD35-B6922AD4A990}" destId="{EC3CD859-40E3-4390-B35A-4C99E7B315DC}" srcOrd="6" destOrd="0" parTransId="{295F520F-E54C-4184-AC95-0E701EB6EBA0}" sibTransId="{969D6681-5B3A-4982-9E7B-34F67E5F7637}"/>
    <dgm:cxn modelId="{04C28387-A2CD-4C20-9839-3E0800D0F37B}" type="presOf" srcId="{A47F9A2F-C1FB-42C4-BB86-9CF41456D018}" destId="{C9471CD0-FDE3-4504-9743-6A5A3783BB88}" srcOrd="0" destOrd="0" presId="urn:microsoft.com/office/officeart/2008/layout/HexagonCluster"/>
    <dgm:cxn modelId="{FB7EE38D-2099-4C85-81C0-8A1FC4DCE620}" type="presOf" srcId="{DF8354F8-1586-4841-90B6-0781E5417181}" destId="{347E34E5-CBA6-43DA-B909-744625D66713}" srcOrd="0" destOrd="0" presId="urn:microsoft.com/office/officeart/2008/layout/HexagonCluster"/>
    <dgm:cxn modelId="{278D50A7-26B9-471F-B9AB-A65ED8C1BC4A}" type="presOf" srcId="{314F7F4C-C4B7-4C6B-A30E-3E4C9FD5C4B0}" destId="{02E32C1C-99BE-4518-9845-9A606F8D8B79}" srcOrd="0" destOrd="0" presId="urn:microsoft.com/office/officeart/2008/layout/HexagonCluster"/>
    <dgm:cxn modelId="{73F112AB-D145-43DD-A280-E51355B2DD7C}" srcId="{239A6EC3-FB0A-450C-AD35-B6922AD4A990}" destId="{93C9DEE6-AE6D-4C34-8C83-B377B1B88BFD}" srcOrd="7" destOrd="0" parTransId="{93E9AEE2-2061-46DC-8E28-7808A8A10B78}" sibTransId="{F764AA04-AB37-4BA9-9066-E20EE103F87A}"/>
    <dgm:cxn modelId="{0891F9AD-5695-4189-B62E-5A3D5933BDF0}" type="presOf" srcId="{EE663B46-60D2-402C-91FF-1CAADF39C62D}" destId="{834A5503-299C-4A93-AA7B-BE97EE46A4BB}" srcOrd="0" destOrd="0" presId="urn:microsoft.com/office/officeart/2008/layout/HexagonCluster"/>
    <dgm:cxn modelId="{FC856CB7-B76F-490E-8D04-95C75D772B5B}" type="presOf" srcId="{D0652FC4-794E-48B9-8D68-199A9DB84AF8}" destId="{B272FEF3-EFD2-449D-B46B-F275A3445809}" srcOrd="0" destOrd="0" presId="urn:microsoft.com/office/officeart/2008/layout/HexagonCluster"/>
    <dgm:cxn modelId="{FE7B6FC5-D7A6-4064-9234-F4796CF142F8}" srcId="{239A6EC3-FB0A-450C-AD35-B6922AD4A990}" destId="{02CBB360-4CAE-4C66-9712-874C95F797E7}" srcOrd="3" destOrd="0" parTransId="{425126E4-778B-43D1-A847-0AE93DD5371D}" sibTransId="{7BF80231-B222-4FAE-AB4F-E93F10E8C025}"/>
    <dgm:cxn modelId="{53AF80D4-FA72-4789-B23D-1F4A625FBDB0}" type="presOf" srcId="{1402B1C5-091F-4A93-AECA-176C49A00737}" destId="{36D76D22-641D-494F-BF3E-2BFF5BFD55D0}" srcOrd="0" destOrd="0" presId="urn:microsoft.com/office/officeart/2008/layout/HexagonCluster"/>
    <dgm:cxn modelId="{CA38B3D7-1B70-40B6-8356-FE77A4497A27}" srcId="{239A6EC3-FB0A-450C-AD35-B6922AD4A990}" destId="{898CDE7B-29E2-4421-914D-9122B7AFD57F}" srcOrd="11" destOrd="0" parTransId="{33169782-7A97-4568-9929-2894CBB0E0B4}" sibTransId="{D0652FC4-794E-48B9-8D68-199A9DB84AF8}"/>
    <dgm:cxn modelId="{C5D56ED9-9497-4DF7-A442-1E3159F0EA47}" srcId="{239A6EC3-FB0A-450C-AD35-B6922AD4A990}" destId="{779FB693-E951-48B1-B06D-DA0BFCF7CAD9}" srcOrd="4" destOrd="0" parTransId="{7763D606-3277-47FD-8AC7-57481B71EF0F}" sibTransId="{61AFC96D-3A2A-4891-BFED-6694FB0CB5C4}"/>
    <dgm:cxn modelId="{0C0D6EE1-C9EE-4FBB-A0DB-A687C2E19458}" type="presOf" srcId="{D3F5331E-C7BC-4428-BA4F-F66DD9B4EA0A}" destId="{8B49F104-9084-46A1-A1E4-7477F0D88F02}" srcOrd="0" destOrd="0" presId="urn:microsoft.com/office/officeart/2008/layout/HexagonCluster"/>
    <dgm:cxn modelId="{9DA18EEF-B680-4308-9F43-B5B795305ACB}" type="presOf" srcId="{779FB693-E951-48B1-B06D-DA0BFCF7CAD9}" destId="{5A392509-F08F-4DBC-A753-AEE38E30946B}" srcOrd="0" destOrd="0" presId="urn:microsoft.com/office/officeart/2008/layout/HexagonCluster"/>
    <dgm:cxn modelId="{710F89F1-B0FF-4AF8-8788-80C5E5CE935E}" type="presOf" srcId="{7BF80231-B222-4FAE-AB4F-E93F10E8C025}" destId="{082E7BEA-8826-4710-B6BA-1043DA3B0FE7}" srcOrd="0" destOrd="0" presId="urn:microsoft.com/office/officeart/2008/layout/HexagonCluster"/>
    <dgm:cxn modelId="{439CEAF5-F791-4AB7-AC1F-3E421E6FAA45}" type="presOf" srcId="{98FE1C25-0AD4-4165-864D-67D230A60375}" destId="{27514488-6B63-49A8-BA77-DE0E2BA1A81F}" srcOrd="0" destOrd="0" presId="urn:microsoft.com/office/officeart/2008/layout/HexagonCluster"/>
    <dgm:cxn modelId="{D60ABAF6-0559-4C8F-BFC2-7CEADC3CB217}" srcId="{239A6EC3-FB0A-450C-AD35-B6922AD4A990}" destId="{36FCA114-40FE-4ED6-8CCF-B35D7B9A5862}" srcOrd="5" destOrd="0" parTransId="{450BFA3A-5FAB-4929-B971-8A3A061D0FCE}" sibTransId="{38753ADD-3839-4F05-A8A2-97AC44F5BEE9}"/>
    <dgm:cxn modelId="{833EBBF9-D26E-471F-BF7D-1BB86C8E284F}" type="presOf" srcId="{02CBB360-4CAE-4C66-9712-874C95F797E7}" destId="{DF239DD9-BA5E-4640-89BA-C9AEED5A63A2}" srcOrd="0" destOrd="0" presId="urn:microsoft.com/office/officeart/2008/layout/HexagonCluster"/>
    <dgm:cxn modelId="{2876F6FA-12C5-479B-AC80-1627AD944E21}" srcId="{239A6EC3-FB0A-450C-AD35-B6922AD4A990}" destId="{98FE1C25-0AD4-4165-864D-67D230A60375}" srcOrd="8" destOrd="0" parTransId="{7DF2A823-1375-4E2D-9BD9-737C324C1327}" sibTransId="{23D601D6-A4B9-4B08-8AC0-BBF078E0F2A2}"/>
    <dgm:cxn modelId="{C89B9BFC-5DC2-4A59-B5D6-20091991050C}" type="presOf" srcId="{239A6EC3-FB0A-450C-AD35-B6922AD4A990}" destId="{11DDE507-B3E6-42BB-B55D-FAFFBD2F32FA}" srcOrd="0" destOrd="0" presId="urn:microsoft.com/office/officeart/2008/layout/HexagonCluster"/>
    <dgm:cxn modelId="{B2B3A2FD-5952-43DA-AE38-1F89FCFDEAC8}" srcId="{239A6EC3-FB0A-450C-AD35-B6922AD4A990}" destId="{EE663B46-60D2-402C-91FF-1CAADF39C62D}" srcOrd="9" destOrd="0" parTransId="{2F37FF17-1720-4AE5-93A2-32672D94356F}" sibTransId="{6A082FE6-125B-422B-965C-D5232FBAFC79}"/>
    <dgm:cxn modelId="{37BD9F5F-704C-44E8-8B10-F4AA5D37085A}" type="presParOf" srcId="{11DDE507-B3E6-42BB-B55D-FAFFBD2F32FA}" destId="{A36A26DD-ADB9-4594-A2E9-032706E45AD4}" srcOrd="0" destOrd="0" presId="urn:microsoft.com/office/officeart/2008/layout/HexagonCluster"/>
    <dgm:cxn modelId="{877CF3D4-712F-46C5-BE72-66A559F191C3}" type="presParOf" srcId="{A36A26DD-ADB9-4594-A2E9-032706E45AD4}" destId="{02E32C1C-99BE-4518-9845-9A606F8D8B79}" srcOrd="0" destOrd="0" presId="urn:microsoft.com/office/officeart/2008/layout/HexagonCluster"/>
    <dgm:cxn modelId="{B99617AC-523C-4BE3-BB9C-989702331384}" type="presParOf" srcId="{11DDE507-B3E6-42BB-B55D-FAFFBD2F32FA}" destId="{C6D5C7D4-83FD-4ABB-B1A7-9F32E6C6EA4C}" srcOrd="1" destOrd="0" presId="urn:microsoft.com/office/officeart/2008/layout/HexagonCluster"/>
    <dgm:cxn modelId="{CE6D9BD7-1C17-4930-8AFB-7153535A93A4}" type="presParOf" srcId="{C6D5C7D4-83FD-4ABB-B1A7-9F32E6C6EA4C}" destId="{5EAB2FA7-AB6F-48EE-A7B4-A4E18B6765A3}" srcOrd="0" destOrd="0" presId="urn:microsoft.com/office/officeart/2008/layout/HexagonCluster"/>
    <dgm:cxn modelId="{EC63E8F1-D371-447B-8ABD-43E7288ED033}" type="presParOf" srcId="{11DDE507-B3E6-42BB-B55D-FAFFBD2F32FA}" destId="{C2ABA954-9E3F-4191-A70A-48EF9182F4D9}" srcOrd="2" destOrd="0" presId="urn:microsoft.com/office/officeart/2008/layout/HexagonCluster"/>
    <dgm:cxn modelId="{98367FF9-AF6D-4CB8-A135-8D655FDD4BB9}" type="presParOf" srcId="{C2ABA954-9E3F-4191-A70A-48EF9182F4D9}" destId="{36D76D22-641D-494F-BF3E-2BFF5BFD55D0}" srcOrd="0" destOrd="0" presId="urn:microsoft.com/office/officeart/2008/layout/HexagonCluster"/>
    <dgm:cxn modelId="{31F68565-27EA-472D-9219-2927172ED103}" type="presParOf" srcId="{11DDE507-B3E6-42BB-B55D-FAFFBD2F32FA}" destId="{EE85B68B-08F6-4C78-8237-3A3246A5BA3B}" srcOrd="3" destOrd="0" presId="urn:microsoft.com/office/officeart/2008/layout/HexagonCluster"/>
    <dgm:cxn modelId="{1ABF177D-EC9D-4D29-999A-3668353642A0}" type="presParOf" srcId="{EE85B68B-08F6-4C78-8237-3A3246A5BA3B}" destId="{AE4EF6EA-65DC-4D71-8A75-90A261ADCF40}" srcOrd="0" destOrd="0" presId="urn:microsoft.com/office/officeart/2008/layout/HexagonCluster"/>
    <dgm:cxn modelId="{B636D30D-8184-4D30-92D4-0B3B00D6F2BD}" type="presParOf" srcId="{11DDE507-B3E6-42BB-B55D-FAFFBD2F32FA}" destId="{7C53B178-D740-4D0D-BC18-D18BE3858EF6}" srcOrd="4" destOrd="0" presId="urn:microsoft.com/office/officeart/2008/layout/HexagonCluster"/>
    <dgm:cxn modelId="{A0122ECF-070A-4736-B505-4BFC3ACD54EE}" type="presParOf" srcId="{7C53B178-D740-4D0D-BC18-D18BE3858EF6}" destId="{8E72F74F-442E-4281-B8CA-82A879DC5125}" srcOrd="0" destOrd="0" presId="urn:microsoft.com/office/officeart/2008/layout/HexagonCluster"/>
    <dgm:cxn modelId="{439B8B0C-BA1F-48B0-AD7D-D0018D4DCFD9}" type="presParOf" srcId="{11DDE507-B3E6-42BB-B55D-FAFFBD2F32FA}" destId="{3128B422-5404-4610-8EB7-012365A8444C}" srcOrd="5" destOrd="0" presId="urn:microsoft.com/office/officeart/2008/layout/HexagonCluster"/>
    <dgm:cxn modelId="{FC163262-3404-4DF6-ACBA-731A7C4FBA1A}" type="presParOf" srcId="{3128B422-5404-4610-8EB7-012365A8444C}" destId="{9E3140E5-3660-4248-B5B1-7CD1256FF853}" srcOrd="0" destOrd="0" presId="urn:microsoft.com/office/officeart/2008/layout/HexagonCluster"/>
    <dgm:cxn modelId="{ED267EE9-6A11-405E-BE53-B16D1E00036C}" type="presParOf" srcId="{11DDE507-B3E6-42BB-B55D-FAFFBD2F32FA}" destId="{C35234F0-A1A5-49BA-9D44-409B424DF569}" srcOrd="6" destOrd="0" presId="urn:microsoft.com/office/officeart/2008/layout/HexagonCluster"/>
    <dgm:cxn modelId="{D5A9D8C3-8DE2-41BB-9481-802AD7C467EA}" type="presParOf" srcId="{C35234F0-A1A5-49BA-9D44-409B424DF569}" destId="{966D14EB-4983-4A0F-9598-8C7D2F1411CD}" srcOrd="0" destOrd="0" presId="urn:microsoft.com/office/officeart/2008/layout/HexagonCluster"/>
    <dgm:cxn modelId="{CB8D8375-7425-4B68-97FB-18BFA6A9F006}" type="presParOf" srcId="{11DDE507-B3E6-42BB-B55D-FAFFBD2F32FA}" destId="{01E62DE6-4AE9-424E-806A-89CB7E07DDFF}" srcOrd="7" destOrd="0" presId="urn:microsoft.com/office/officeart/2008/layout/HexagonCluster"/>
    <dgm:cxn modelId="{EF2029C6-B2DD-4DE5-8388-78B88F062426}" type="presParOf" srcId="{01E62DE6-4AE9-424E-806A-89CB7E07DDFF}" destId="{D620022F-2887-4D98-B1CB-F73724D47FC8}" srcOrd="0" destOrd="0" presId="urn:microsoft.com/office/officeart/2008/layout/HexagonCluster"/>
    <dgm:cxn modelId="{867DC291-2933-43DC-9BCF-4FEAC30EE7C2}" type="presParOf" srcId="{11DDE507-B3E6-42BB-B55D-FAFFBD2F32FA}" destId="{2DE1B2D7-A24F-44BD-B665-7346F9329709}" srcOrd="8" destOrd="0" presId="urn:microsoft.com/office/officeart/2008/layout/HexagonCluster"/>
    <dgm:cxn modelId="{F84C2830-4079-4B70-83E0-E212B54498BC}" type="presParOf" srcId="{2DE1B2D7-A24F-44BD-B665-7346F9329709}" destId="{347E34E5-CBA6-43DA-B909-744625D66713}" srcOrd="0" destOrd="0" presId="urn:microsoft.com/office/officeart/2008/layout/HexagonCluster"/>
    <dgm:cxn modelId="{CB87DC7D-EA02-4932-AACE-7D08817DB931}" type="presParOf" srcId="{11DDE507-B3E6-42BB-B55D-FAFFBD2F32FA}" destId="{8B910A0E-CAD0-4ACF-905C-E939C87E5F12}" srcOrd="9" destOrd="0" presId="urn:microsoft.com/office/officeart/2008/layout/HexagonCluster"/>
    <dgm:cxn modelId="{F648B3BA-6E13-47AD-A133-BDC2A5B9C108}" type="presParOf" srcId="{8B910A0E-CAD0-4ACF-905C-E939C87E5F12}" destId="{9CD243AE-93C2-4FEB-ACE0-9439D480C1ED}" srcOrd="0" destOrd="0" presId="urn:microsoft.com/office/officeart/2008/layout/HexagonCluster"/>
    <dgm:cxn modelId="{A664904F-4BAA-4E65-A51C-69B05DE28A44}" type="presParOf" srcId="{11DDE507-B3E6-42BB-B55D-FAFFBD2F32FA}" destId="{8907F58A-D369-4D46-A4CA-3DC6CC52EE61}" srcOrd="10" destOrd="0" presId="urn:microsoft.com/office/officeart/2008/layout/HexagonCluster"/>
    <dgm:cxn modelId="{0CFA739A-D829-4B23-97BE-8345AD68EB31}" type="presParOf" srcId="{8907F58A-D369-4D46-A4CA-3DC6CC52EE61}" destId="{C9471CD0-FDE3-4504-9743-6A5A3783BB88}" srcOrd="0" destOrd="0" presId="urn:microsoft.com/office/officeart/2008/layout/HexagonCluster"/>
    <dgm:cxn modelId="{D8EDC2CF-D83A-4DC5-8545-9E6589EB1E4F}" type="presParOf" srcId="{11DDE507-B3E6-42BB-B55D-FAFFBD2F32FA}" destId="{C19BA427-7B6D-4886-9B80-827706600C95}" srcOrd="11" destOrd="0" presId="urn:microsoft.com/office/officeart/2008/layout/HexagonCluster"/>
    <dgm:cxn modelId="{38E70D75-D145-40EB-ACC0-2B1733C2DD40}" type="presParOf" srcId="{C19BA427-7B6D-4886-9B80-827706600C95}" destId="{D127D3CA-3EF5-46B7-9CBD-4B82EADCDA65}" srcOrd="0" destOrd="0" presId="urn:microsoft.com/office/officeart/2008/layout/HexagonCluster"/>
    <dgm:cxn modelId="{0E7BFAEB-A506-473D-AB8F-4F72A15ED5F2}" type="presParOf" srcId="{11DDE507-B3E6-42BB-B55D-FAFFBD2F32FA}" destId="{2C574E5C-F241-4047-9301-D65E10D142C1}" srcOrd="12" destOrd="0" presId="urn:microsoft.com/office/officeart/2008/layout/HexagonCluster"/>
    <dgm:cxn modelId="{CE4EC54E-A5C4-4394-9A3C-A5B0C9355BA1}" type="presParOf" srcId="{2C574E5C-F241-4047-9301-D65E10D142C1}" destId="{DF239DD9-BA5E-4640-89BA-C9AEED5A63A2}" srcOrd="0" destOrd="0" presId="urn:microsoft.com/office/officeart/2008/layout/HexagonCluster"/>
    <dgm:cxn modelId="{85553DB8-740E-4DFE-9CBC-7B676411217E}" type="presParOf" srcId="{11DDE507-B3E6-42BB-B55D-FAFFBD2F32FA}" destId="{E1909C52-4A33-44C6-9F73-618BD6C15457}" srcOrd="13" destOrd="0" presId="urn:microsoft.com/office/officeart/2008/layout/HexagonCluster"/>
    <dgm:cxn modelId="{7262B47E-0C04-4E2B-98EA-D499CEA9FC1F}" type="presParOf" srcId="{E1909C52-4A33-44C6-9F73-618BD6C15457}" destId="{40268057-1268-4949-8610-C3CC3FCE767E}" srcOrd="0" destOrd="0" presId="urn:microsoft.com/office/officeart/2008/layout/HexagonCluster"/>
    <dgm:cxn modelId="{5394A2A6-91BE-4AD7-AC12-3DC289C71CC1}" type="presParOf" srcId="{11DDE507-B3E6-42BB-B55D-FAFFBD2F32FA}" destId="{65A73B9E-D193-4276-9275-B674FD0CB6CC}" srcOrd="14" destOrd="0" presId="urn:microsoft.com/office/officeart/2008/layout/HexagonCluster"/>
    <dgm:cxn modelId="{7C07B0ED-352E-4927-91DD-D3DAF95D937E}" type="presParOf" srcId="{65A73B9E-D193-4276-9275-B674FD0CB6CC}" destId="{082E7BEA-8826-4710-B6BA-1043DA3B0FE7}" srcOrd="0" destOrd="0" presId="urn:microsoft.com/office/officeart/2008/layout/HexagonCluster"/>
    <dgm:cxn modelId="{C1755307-8D2A-46C6-838D-8BDAF9F05D8B}" type="presParOf" srcId="{11DDE507-B3E6-42BB-B55D-FAFFBD2F32FA}" destId="{54AF460E-CEFF-40AD-AE7A-683204E45974}" srcOrd="15" destOrd="0" presId="urn:microsoft.com/office/officeart/2008/layout/HexagonCluster"/>
    <dgm:cxn modelId="{8211A5DD-72A4-4D62-A234-BAE1570A0660}" type="presParOf" srcId="{54AF460E-CEFF-40AD-AE7A-683204E45974}" destId="{09A9A3A6-2D13-4D78-BD7D-B9D237DE968C}" srcOrd="0" destOrd="0" presId="urn:microsoft.com/office/officeart/2008/layout/HexagonCluster"/>
    <dgm:cxn modelId="{C8D86A22-A18D-464B-AEE5-4D560A4F6FC7}" type="presParOf" srcId="{11DDE507-B3E6-42BB-B55D-FAFFBD2F32FA}" destId="{CAE5B099-8DD4-43AD-83C1-8E1F89FEA171}" srcOrd="16" destOrd="0" presId="urn:microsoft.com/office/officeart/2008/layout/HexagonCluster"/>
    <dgm:cxn modelId="{E36D9F36-72C1-4EB8-AAFA-4F3E43A21FC2}" type="presParOf" srcId="{CAE5B099-8DD4-43AD-83C1-8E1F89FEA171}" destId="{5A392509-F08F-4DBC-A753-AEE38E30946B}" srcOrd="0" destOrd="0" presId="urn:microsoft.com/office/officeart/2008/layout/HexagonCluster"/>
    <dgm:cxn modelId="{BA3EB164-DB64-4245-9349-93C584E591A6}" type="presParOf" srcId="{11DDE507-B3E6-42BB-B55D-FAFFBD2F32FA}" destId="{B8B98D08-0707-49C9-BCED-86EE9742E1EE}" srcOrd="17" destOrd="0" presId="urn:microsoft.com/office/officeart/2008/layout/HexagonCluster"/>
    <dgm:cxn modelId="{8DBC7185-E094-4C5B-8CA5-B34F20E914A6}" type="presParOf" srcId="{B8B98D08-0707-49C9-BCED-86EE9742E1EE}" destId="{60F3C313-B67E-475F-939E-716BB2399FBD}" srcOrd="0" destOrd="0" presId="urn:microsoft.com/office/officeart/2008/layout/HexagonCluster"/>
    <dgm:cxn modelId="{B4850206-DF00-4CE6-9C22-FA2A0CEB45ED}" type="presParOf" srcId="{11DDE507-B3E6-42BB-B55D-FAFFBD2F32FA}" destId="{FF5A5020-9A19-4CF9-AEF1-62D94CAACD55}" srcOrd="18" destOrd="0" presId="urn:microsoft.com/office/officeart/2008/layout/HexagonCluster"/>
    <dgm:cxn modelId="{167D2EC9-75E3-466B-BF07-E9D355ADF97C}" type="presParOf" srcId="{FF5A5020-9A19-4CF9-AEF1-62D94CAACD55}" destId="{CF1A32C9-53A9-4DA5-9428-40BEF5E96747}" srcOrd="0" destOrd="0" presId="urn:microsoft.com/office/officeart/2008/layout/HexagonCluster"/>
    <dgm:cxn modelId="{D24088BC-398F-4536-B354-0E141B854D58}" type="presParOf" srcId="{11DDE507-B3E6-42BB-B55D-FAFFBD2F32FA}" destId="{72827F88-DE5C-474E-BA34-78C70D49A010}" srcOrd="19" destOrd="0" presId="urn:microsoft.com/office/officeart/2008/layout/HexagonCluster"/>
    <dgm:cxn modelId="{7F1CE588-5E4D-46C4-B161-B1F0C762A793}" type="presParOf" srcId="{72827F88-DE5C-474E-BA34-78C70D49A010}" destId="{7D7C46F2-B1ED-460F-892D-5A540E470974}" srcOrd="0" destOrd="0" presId="urn:microsoft.com/office/officeart/2008/layout/HexagonCluster"/>
    <dgm:cxn modelId="{5C052A2F-1A1A-4267-96B3-60C1A3E6BD83}" type="presParOf" srcId="{11DDE507-B3E6-42BB-B55D-FAFFBD2F32FA}" destId="{7D0CA4D8-1248-4011-A29B-38AEDB760D8A}" srcOrd="20" destOrd="0" presId="urn:microsoft.com/office/officeart/2008/layout/HexagonCluster"/>
    <dgm:cxn modelId="{FC319262-3530-43CC-B7AB-5DF44D5349E5}" type="presParOf" srcId="{7D0CA4D8-1248-4011-A29B-38AEDB760D8A}" destId="{708A887D-6804-41A5-8017-3967B625D7E4}" srcOrd="0" destOrd="0" presId="urn:microsoft.com/office/officeart/2008/layout/HexagonCluster"/>
    <dgm:cxn modelId="{A9128BDE-8627-4F3E-A4CC-8C4E6ECA0FE0}" type="presParOf" srcId="{11DDE507-B3E6-42BB-B55D-FAFFBD2F32FA}" destId="{4F61ABDF-C83F-4707-8243-FE0B8B844014}" srcOrd="21" destOrd="0" presId="urn:microsoft.com/office/officeart/2008/layout/HexagonCluster"/>
    <dgm:cxn modelId="{AEA9CBD0-A679-4354-A3D7-5054E7187907}" type="presParOf" srcId="{4F61ABDF-C83F-4707-8243-FE0B8B844014}" destId="{AC35ED66-80B5-4137-BF11-B71D49CD9C07}" srcOrd="0" destOrd="0" presId="urn:microsoft.com/office/officeart/2008/layout/HexagonCluster"/>
    <dgm:cxn modelId="{980536EE-C67D-4043-A3D9-9825E10B0500}" type="presParOf" srcId="{11DDE507-B3E6-42BB-B55D-FAFFBD2F32FA}" destId="{347C8A2F-5E63-47BF-BFDB-4F1AEBF38232}" srcOrd="22" destOrd="0" presId="urn:microsoft.com/office/officeart/2008/layout/HexagonCluster"/>
    <dgm:cxn modelId="{158C2EA1-19CE-4DC5-BCDF-EBAE38C0846E}" type="presParOf" srcId="{347C8A2F-5E63-47BF-BFDB-4F1AEBF38232}" destId="{7029317F-F4EB-4702-BFE8-DF1CB7DDA084}" srcOrd="0" destOrd="0" presId="urn:microsoft.com/office/officeart/2008/layout/HexagonCluster"/>
    <dgm:cxn modelId="{EA68F3A9-E442-400D-8CFD-3830B7B38707}" type="presParOf" srcId="{11DDE507-B3E6-42BB-B55D-FAFFBD2F32FA}" destId="{34605FEC-58AD-43F1-AEE2-2A7FBED89C8F}" srcOrd="23" destOrd="0" presId="urn:microsoft.com/office/officeart/2008/layout/HexagonCluster"/>
    <dgm:cxn modelId="{82A68C7D-5C61-4666-82AC-7D3100733E18}" type="presParOf" srcId="{34605FEC-58AD-43F1-AEE2-2A7FBED89C8F}" destId="{853870F3-BC50-46DD-B398-56F6CE4598C2}" srcOrd="0" destOrd="0" presId="urn:microsoft.com/office/officeart/2008/layout/HexagonCluster"/>
    <dgm:cxn modelId="{84BC8B3A-9424-4D9E-A1E3-F5B667DE592B}" type="presParOf" srcId="{11DDE507-B3E6-42BB-B55D-FAFFBD2F32FA}" destId="{53D9186D-8E75-4618-B7B0-BE3F5432131D}" srcOrd="24" destOrd="0" presId="urn:microsoft.com/office/officeart/2008/layout/HexagonCluster"/>
    <dgm:cxn modelId="{BD471588-6CB3-4CC4-ACFF-5779CC2CE982}" type="presParOf" srcId="{53D9186D-8E75-4618-B7B0-BE3F5432131D}" destId="{61554285-4657-457B-9338-5DA557CFAC6F}" srcOrd="0" destOrd="0" presId="urn:microsoft.com/office/officeart/2008/layout/HexagonCluster"/>
    <dgm:cxn modelId="{5C9FE6C2-6BE7-4314-A6C9-BDF86DB9BF15}" type="presParOf" srcId="{11DDE507-B3E6-42BB-B55D-FAFFBD2F32FA}" destId="{E32A6163-738E-47BF-9690-0FD7E4A89393}" srcOrd="25" destOrd="0" presId="urn:microsoft.com/office/officeart/2008/layout/HexagonCluster"/>
    <dgm:cxn modelId="{CE93F235-D29C-4CC8-A97A-B89639F2E64E}" type="presParOf" srcId="{E32A6163-738E-47BF-9690-0FD7E4A89393}" destId="{1C15D630-C931-448E-A68E-84F3207E829A}" srcOrd="0" destOrd="0" presId="urn:microsoft.com/office/officeart/2008/layout/HexagonCluster"/>
    <dgm:cxn modelId="{9D3CCF1E-5C7C-44FC-8F60-0C9D9EF83443}" type="presParOf" srcId="{11DDE507-B3E6-42BB-B55D-FAFFBD2F32FA}" destId="{908D1119-A637-44A3-8C6B-00BE542284FF}" srcOrd="26" destOrd="0" presId="urn:microsoft.com/office/officeart/2008/layout/HexagonCluster"/>
    <dgm:cxn modelId="{267E067B-094D-4202-96E2-C5240999A59E}" type="presParOf" srcId="{908D1119-A637-44A3-8C6B-00BE542284FF}" destId="{6B0BEA57-52C3-4DE8-8B49-859B24022397}" srcOrd="0" destOrd="0" presId="urn:microsoft.com/office/officeart/2008/layout/HexagonCluster"/>
    <dgm:cxn modelId="{2331437C-35A2-4D2A-BBDB-7BBFC8BBDA09}" type="presParOf" srcId="{11DDE507-B3E6-42BB-B55D-FAFFBD2F32FA}" destId="{2A91296B-08F1-4F7E-ACAD-29035FDCFE7F}" srcOrd="27" destOrd="0" presId="urn:microsoft.com/office/officeart/2008/layout/HexagonCluster"/>
    <dgm:cxn modelId="{2FEAAA6D-A414-489A-91E0-8ED19700B4B8}" type="presParOf" srcId="{2A91296B-08F1-4F7E-ACAD-29035FDCFE7F}" destId="{1661E074-19E2-471A-B624-7855AF4DA989}" srcOrd="0" destOrd="0" presId="urn:microsoft.com/office/officeart/2008/layout/HexagonCluster"/>
    <dgm:cxn modelId="{DC6CC6BB-0316-43D3-ABDC-56C1EBFC1979}" type="presParOf" srcId="{11DDE507-B3E6-42BB-B55D-FAFFBD2F32FA}" destId="{DCA559F6-E61F-43B4-AAA6-48CC3403EC57}" srcOrd="28" destOrd="0" presId="urn:microsoft.com/office/officeart/2008/layout/HexagonCluster"/>
    <dgm:cxn modelId="{908C63DF-FAA5-487B-A540-E5DEAF8195A4}" type="presParOf" srcId="{DCA559F6-E61F-43B4-AAA6-48CC3403EC57}" destId="{9DDA422E-F983-4216-A88E-79C3F7CF75C9}" srcOrd="0" destOrd="0" presId="urn:microsoft.com/office/officeart/2008/layout/HexagonCluster"/>
    <dgm:cxn modelId="{688CF01B-9BA2-42A1-9A9B-1BAF5B7E8739}" type="presParOf" srcId="{11DDE507-B3E6-42BB-B55D-FAFFBD2F32FA}" destId="{DED3504E-D865-4E35-9BF8-07A6008017C9}" srcOrd="29" destOrd="0" presId="urn:microsoft.com/office/officeart/2008/layout/HexagonCluster"/>
    <dgm:cxn modelId="{E9A7D59D-643C-4F88-80EA-70931F26170C}" type="presParOf" srcId="{DED3504E-D865-4E35-9BF8-07A6008017C9}" destId="{FE22F946-2262-4D15-AFC0-AC39D32B74DB}" srcOrd="0" destOrd="0" presId="urn:microsoft.com/office/officeart/2008/layout/HexagonCluster"/>
    <dgm:cxn modelId="{18080D65-4E02-41B5-A644-1EA68E31E24A}" type="presParOf" srcId="{11DDE507-B3E6-42BB-B55D-FAFFBD2F32FA}" destId="{EF037CB5-120D-4C0A-9790-CF3B140DF3FC}" srcOrd="30" destOrd="0" presId="urn:microsoft.com/office/officeart/2008/layout/HexagonCluster"/>
    <dgm:cxn modelId="{F912D71C-65DA-48D2-BDA6-CC2A37DDFB21}" type="presParOf" srcId="{EF037CB5-120D-4C0A-9790-CF3B140DF3FC}" destId="{4FBC52F8-BBEB-4DA2-AF80-357CD6BAD794}" srcOrd="0" destOrd="0" presId="urn:microsoft.com/office/officeart/2008/layout/HexagonCluster"/>
    <dgm:cxn modelId="{3C712898-82BB-4B4A-AC63-147503BF8B0A}" type="presParOf" srcId="{11DDE507-B3E6-42BB-B55D-FAFFBD2F32FA}" destId="{4B4C0989-4921-467F-B07E-A5BB693A5583}" srcOrd="31" destOrd="0" presId="urn:microsoft.com/office/officeart/2008/layout/HexagonCluster"/>
    <dgm:cxn modelId="{C43702DF-309F-413B-9E9B-D3E3D67EE19B}" type="presParOf" srcId="{4B4C0989-4921-467F-B07E-A5BB693A5583}" destId="{CA3786A5-A635-4635-8B26-FA28E3DC2FA1}" srcOrd="0" destOrd="0" presId="urn:microsoft.com/office/officeart/2008/layout/HexagonCluster"/>
    <dgm:cxn modelId="{C93BB449-C641-4ADE-AB3C-2A196339DD87}" type="presParOf" srcId="{11DDE507-B3E6-42BB-B55D-FAFFBD2F32FA}" destId="{18264826-CF23-41B4-8553-B208BBEF8555}" srcOrd="32" destOrd="0" presId="urn:microsoft.com/office/officeart/2008/layout/HexagonCluster"/>
    <dgm:cxn modelId="{4F14F358-FA70-4751-814E-700C97EE98DC}" type="presParOf" srcId="{18264826-CF23-41B4-8553-B208BBEF8555}" destId="{27514488-6B63-49A8-BA77-DE0E2BA1A81F}" srcOrd="0" destOrd="0" presId="urn:microsoft.com/office/officeart/2008/layout/HexagonCluster"/>
    <dgm:cxn modelId="{306608DA-E3AF-47E4-9942-8E337E32C6DE}" type="presParOf" srcId="{11DDE507-B3E6-42BB-B55D-FAFFBD2F32FA}" destId="{607F0C9D-3FFC-4D7C-8C87-240848617D57}" srcOrd="33" destOrd="0" presId="urn:microsoft.com/office/officeart/2008/layout/HexagonCluster"/>
    <dgm:cxn modelId="{10ACCF42-3E08-4003-8BB5-9D156C78BF9C}" type="presParOf" srcId="{607F0C9D-3FFC-4D7C-8C87-240848617D57}" destId="{EE4A2D74-B0A4-4788-9552-13212D165D60}" srcOrd="0" destOrd="0" presId="urn:microsoft.com/office/officeart/2008/layout/HexagonCluster"/>
    <dgm:cxn modelId="{7CE394AA-A729-40FD-82B6-E49CAA3DD7AA}" type="presParOf" srcId="{11DDE507-B3E6-42BB-B55D-FAFFBD2F32FA}" destId="{4A124320-4E0E-4639-8A3B-A7A9FFDE59E0}" srcOrd="34" destOrd="0" presId="urn:microsoft.com/office/officeart/2008/layout/HexagonCluster"/>
    <dgm:cxn modelId="{8DF6A26A-6916-49CF-9394-CE6351300AF7}" type="presParOf" srcId="{4A124320-4E0E-4639-8A3B-A7A9FFDE59E0}" destId="{5CFBB168-9D9F-4059-A123-0D359D04C4F2}" srcOrd="0" destOrd="0" presId="urn:microsoft.com/office/officeart/2008/layout/HexagonCluster"/>
    <dgm:cxn modelId="{62ADEB25-3020-4F47-84DE-34A3AF477AEF}" type="presParOf" srcId="{11DDE507-B3E6-42BB-B55D-FAFFBD2F32FA}" destId="{5BFC1A67-5D99-4FE4-A62F-341913F36BB4}" srcOrd="35" destOrd="0" presId="urn:microsoft.com/office/officeart/2008/layout/HexagonCluster"/>
    <dgm:cxn modelId="{B6501BD4-0166-4F0D-AC1E-0868D6395124}" type="presParOf" srcId="{5BFC1A67-5D99-4FE4-A62F-341913F36BB4}" destId="{3196F280-9B05-427E-980D-86D9FF57DF18}" srcOrd="0" destOrd="0" presId="urn:microsoft.com/office/officeart/2008/layout/HexagonCluster"/>
    <dgm:cxn modelId="{4636B580-070A-4EAB-BF8B-ACCC694DA477}" type="presParOf" srcId="{11DDE507-B3E6-42BB-B55D-FAFFBD2F32FA}" destId="{DFC51257-18A6-44DB-A53B-E9767DF7E715}" srcOrd="36" destOrd="0" presId="urn:microsoft.com/office/officeart/2008/layout/HexagonCluster"/>
    <dgm:cxn modelId="{2ED93DF5-74AB-46C6-B815-6165CC8D90C7}" type="presParOf" srcId="{DFC51257-18A6-44DB-A53B-E9767DF7E715}" destId="{834A5503-299C-4A93-AA7B-BE97EE46A4BB}" srcOrd="0" destOrd="0" presId="urn:microsoft.com/office/officeart/2008/layout/HexagonCluster"/>
    <dgm:cxn modelId="{5F154465-A0E8-485F-A3BE-76FDBBECC25F}" type="presParOf" srcId="{11DDE507-B3E6-42BB-B55D-FAFFBD2F32FA}" destId="{0C7BF17F-D3F6-4BF7-A347-4F3A27E199FD}" srcOrd="37" destOrd="0" presId="urn:microsoft.com/office/officeart/2008/layout/HexagonCluster"/>
    <dgm:cxn modelId="{D5356512-7AC8-416F-83CC-43922DB6397B}" type="presParOf" srcId="{0C7BF17F-D3F6-4BF7-A347-4F3A27E199FD}" destId="{EDA1F4BE-AD86-4A84-8732-D7EB62056B08}" srcOrd="0" destOrd="0" presId="urn:microsoft.com/office/officeart/2008/layout/HexagonCluster"/>
    <dgm:cxn modelId="{6AC74C2E-C044-40E0-9607-B9EEE839346E}" type="presParOf" srcId="{11DDE507-B3E6-42BB-B55D-FAFFBD2F32FA}" destId="{8B0D9CCB-2C8A-4519-B856-1CC07415623C}" srcOrd="38" destOrd="0" presId="urn:microsoft.com/office/officeart/2008/layout/HexagonCluster"/>
    <dgm:cxn modelId="{7ADCAA4D-83C4-4473-8A8F-25B3C25C8ADC}" type="presParOf" srcId="{8B0D9CCB-2C8A-4519-B856-1CC07415623C}" destId="{B5BB750B-FE89-4811-B735-88AEFD17E93D}" srcOrd="0" destOrd="0" presId="urn:microsoft.com/office/officeart/2008/layout/HexagonCluster"/>
    <dgm:cxn modelId="{16424DCB-0DEB-4180-90A1-FE221395376B}" type="presParOf" srcId="{11DDE507-B3E6-42BB-B55D-FAFFBD2F32FA}" destId="{140E9B4C-530D-4069-873E-84B525FDCD62}" srcOrd="39" destOrd="0" presId="urn:microsoft.com/office/officeart/2008/layout/HexagonCluster"/>
    <dgm:cxn modelId="{7CF7EE26-9C5D-41E1-A2BE-AD8307BF5FC5}" type="presParOf" srcId="{140E9B4C-530D-4069-873E-84B525FDCD62}" destId="{85C87B1F-589F-4915-A4B4-8AA8D8DEC4A0}" srcOrd="0" destOrd="0" presId="urn:microsoft.com/office/officeart/2008/layout/HexagonCluster"/>
    <dgm:cxn modelId="{7F7C102E-D1FA-4984-B92A-80A810B730DC}" type="presParOf" srcId="{11DDE507-B3E6-42BB-B55D-FAFFBD2F32FA}" destId="{F5D2D3A4-131B-4549-978D-2DE98157FEEC}" srcOrd="40" destOrd="0" presId="urn:microsoft.com/office/officeart/2008/layout/HexagonCluster"/>
    <dgm:cxn modelId="{4F60252B-1E85-4FE9-AF8C-327C6688744A}" type="presParOf" srcId="{F5D2D3A4-131B-4549-978D-2DE98157FEEC}" destId="{8B49F104-9084-46A1-A1E4-7477F0D88F02}" srcOrd="0" destOrd="0" presId="urn:microsoft.com/office/officeart/2008/layout/HexagonCluster"/>
    <dgm:cxn modelId="{07261A25-FAD9-4423-980F-C94365C29128}" type="presParOf" srcId="{11DDE507-B3E6-42BB-B55D-FAFFBD2F32FA}" destId="{48A4B69F-50BF-49D9-A5B0-A76FBBD02FA1}" srcOrd="41" destOrd="0" presId="urn:microsoft.com/office/officeart/2008/layout/HexagonCluster"/>
    <dgm:cxn modelId="{000238BC-1650-43AF-AA65-8721E2BFE91E}" type="presParOf" srcId="{48A4B69F-50BF-49D9-A5B0-A76FBBD02FA1}" destId="{8ECA7A9C-8646-4147-93E0-2CE0105E4421}" srcOrd="0" destOrd="0" presId="urn:microsoft.com/office/officeart/2008/layout/HexagonCluster"/>
    <dgm:cxn modelId="{F1D85C69-C74F-48C9-AD29-A921B40FB0F9}" type="presParOf" srcId="{11DDE507-B3E6-42BB-B55D-FAFFBD2F32FA}" destId="{8358330F-8AB2-40DB-95EE-EA7D76CC9492}" srcOrd="42" destOrd="0" presId="urn:microsoft.com/office/officeart/2008/layout/HexagonCluster"/>
    <dgm:cxn modelId="{4965F579-624F-4BF3-A817-4ABA5968AF48}" type="presParOf" srcId="{8358330F-8AB2-40DB-95EE-EA7D76CC9492}" destId="{C71D8520-ADC5-4403-811D-54CBA8EB6342}" srcOrd="0" destOrd="0" presId="urn:microsoft.com/office/officeart/2008/layout/HexagonCluster"/>
    <dgm:cxn modelId="{4B3EBC75-EA3C-4E6C-A2F3-598AD13F5414}" type="presParOf" srcId="{11DDE507-B3E6-42BB-B55D-FAFFBD2F32FA}" destId="{A4FCE01D-65F9-4E54-B11E-AB3615449689}" srcOrd="43" destOrd="0" presId="urn:microsoft.com/office/officeart/2008/layout/HexagonCluster"/>
    <dgm:cxn modelId="{B4A39530-46E6-497F-AFA7-0E271BA12B64}" type="presParOf" srcId="{A4FCE01D-65F9-4E54-B11E-AB3615449689}" destId="{7E9D7F4E-7E71-4C9D-9AD5-61305B39810B}" srcOrd="0" destOrd="0" presId="urn:microsoft.com/office/officeart/2008/layout/HexagonCluster"/>
    <dgm:cxn modelId="{92810479-381B-4DE8-B2C8-096C6977C51C}" type="presParOf" srcId="{11DDE507-B3E6-42BB-B55D-FAFFBD2F32FA}" destId="{53CE9E98-4166-488A-9CEA-6D1853C3457C}" srcOrd="44" destOrd="0" presId="urn:microsoft.com/office/officeart/2008/layout/HexagonCluster"/>
    <dgm:cxn modelId="{D589E4A0-4DFC-4A02-AB18-550291B2D6C5}" type="presParOf" srcId="{53CE9E98-4166-488A-9CEA-6D1853C3457C}" destId="{176130FA-3D97-48AB-8F95-A20B537C14BE}" srcOrd="0" destOrd="0" presId="urn:microsoft.com/office/officeart/2008/layout/HexagonCluster"/>
    <dgm:cxn modelId="{F613196A-1B4E-4533-8EDB-835C478ED6BE}" type="presParOf" srcId="{11DDE507-B3E6-42BB-B55D-FAFFBD2F32FA}" destId="{3AE1BFFE-E92E-482F-B963-995376EA65EB}" srcOrd="45" destOrd="0" presId="urn:microsoft.com/office/officeart/2008/layout/HexagonCluster"/>
    <dgm:cxn modelId="{33E0B90B-42B2-4008-A78A-E08771067BCA}" type="presParOf" srcId="{3AE1BFFE-E92E-482F-B963-995376EA65EB}" destId="{0499D73E-93F5-4184-9E10-5454102D60B2}" srcOrd="0" destOrd="0" presId="urn:microsoft.com/office/officeart/2008/layout/HexagonCluster"/>
    <dgm:cxn modelId="{B6FB3464-8F2C-4C3C-9D9B-A9D98C003915}" type="presParOf" srcId="{11DDE507-B3E6-42BB-B55D-FAFFBD2F32FA}" destId="{0DEBBFCB-6B8F-47A8-97E3-4BFA607F58AC}" srcOrd="46" destOrd="0" presId="urn:microsoft.com/office/officeart/2008/layout/HexagonCluster"/>
    <dgm:cxn modelId="{5FBCC27B-031A-4E1B-AD21-315100E69200}" type="presParOf" srcId="{0DEBBFCB-6B8F-47A8-97E3-4BFA607F58AC}" destId="{B272FEF3-EFD2-449D-B46B-F275A3445809}" srcOrd="0" destOrd="0" presId="urn:microsoft.com/office/officeart/2008/layout/HexagonCluster"/>
    <dgm:cxn modelId="{7C778466-4643-4CBD-9915-460A8C84A0F4}" type="presParOf" srcId="{11DDE507-B3E6-42BB-B55D-FAFFBD2F32FA}" destId="{1E144733-FC02-4496-A9BC-F68EA090B90E}" srcOrd="47" destOrd="0" presId="urn:microsoft.com/office/officeart/2008/layout/HexagonCluster"/>
    <dgm:cxn modelId="{40E94DFD-9795-4773-A67F-5163C4F42BEC}" type="presParOf" srcId="{1E144733-FC02-4496-A9BC-F68EA090B90E}" destId="{471FA8B3-65AD-4FAE-9CC7-64F19F7BE3F6}"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4BFFB-429E-4433-A168-92042A526814}">
      <dsp:nvSpPr>
        <dsp:cNvPr id="0" name=""/>
        <dsp:cNvSpPr/>
      </dsp:nvSpPr>
      <dsp:spPr>
        <a:xfrm>
          <a:off x="6699119" y="5052551"/>
          <a:ext cx="3670530" cy="23776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Orchestrate across Azure services for insights to summarize issues, identity cussed and suggest solutions</a:t>
          </a:r>
          <a:endParaRPr lang="en-NZ" sz="1800" kern="1200" dirty="0"/>
        </a:p>
      </dsp:txBody>
      <dsp:txXfrm>
        <a:off x="7852508" y="5699199"/>
        <a:ext cx="2464911" cy="1678793"/>
      </dsp:txXfrm>
    </dsp:sp>
    <dsp:sp modelId="{0BE7BE1C-1D49-4F6C-BB8F-F6F0BD9B254B}">
      <dsp:nvSpPr>
        <dsp:cNvPr id="0" name=""/>
        <dsp:cNvSpPr/>
      </dsp:nvSpPr>
      <dsp:spPr>
        <a:xfrm>
          <a:off x="710359" y="5052551"/>
          <a:ext cx="3670530" cy="23776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Improve costs, scalability, and reliability through recommendations for your environment</a:t>
          </a:r>
          <a:endParaRPr lang="en-NZ" sz="1800" kern="1200" dirty="0"/>
        </a:p>
      </dsp:txBody>
      <dsp:txXfrm>
        <a:off x="762589" y="5699199"/>
        <a:ext cx="2464911" cy="1678793"/>
      </dsp:txXfrm>
    </dsp:sp>
    <dsp:sp modelId="{5BFC7179-7ADA-4B15-9C6E-516CACAE710D}">
      <dsp:nvSpPr>
        <dsp:cNvPr id="0" name=""/>
        <dsp:cNvSpPr/>
      </dsp:nvSpPr>
      <dsp:spPr>
        <a:xfrm>
          <a:off x="6699119" y="0"/>
          <a:ext cx="3670530" cy="23776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Answer questions, author complex commands, and manage resources</a:t>
          </a:r>
          <a:endParaRPr lang="en-NZ" sz="1800" kern="1200" dirty="0"/>
        </a:p>
      </dsp:txBody>
      <dsp:txXfrm>
        <a:off x="7852508" y="52230"/>
        <a:ext cx="2464911" cy="1678793"/>
      </dsp:txXfrm>
    </dsp:sp>
    <dsp:sp modelId="{E02CBF05-4123-4176-8DFE-29661B314F53}">
      <dsp:nvSpPr>
        <dsp:cNvPr id="0" name=""/>
        <dsp:cNvSpPr/>
      </dsp:nvSpPr>
      <dsp:spPr>
        <a:xfrm>
          <a:off x="710359" y="0"/>
          <a:ext cx="3670530" cy="23776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Configure and create the right services</a:t>
          </a:r>
          <a:endParaRPr lang="en-NZ" sz="1800" kern="1200" dirty="0"/>
        </a:p>
      </dsp:txBody>
      <dsp:txXfrm>
        <a:off x="762589" y="52230"/>
        <a:ext cx="2464911" cy="1678793"/>
      </dsp:txXfrm>
    </dsp:sp>
    <dsp:sp modelId="{941E3646-7D01-4629-AE27-1E6DA8A8EA82}">
      <dsp:nvSpPr>
        <dsp:cNvPr id="0" name=""/>
        <dsp:cNvSpPr/>
      </dsp:nvSpPr>
      <dsp:spPr>
        <a:xfrm>
          <a:off x="2248415" y="423522"/>
          <a:ext cx="3217286" cy="3217286"/>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Design</a:t>
          </a:r>
          <a:endParaRPr lang="en-NZ" sz="2400" b="1" kern="1200" dirty="0"/>
        </a:p>
      </dsp:txBody>
      <dsp:txXfrm>
        <a:off x="3190736" y="1365843"/>
        <a:ext cx="2274965" cy="2274965"/>
      </dsp:txXfrm>
    </dsp:sp>
    <dsp:sp modelId="{F1526F1B-79A0-4049-8AC7-D3400A0ACF2C}">
      <dsp:nvSpPr>
        <dsp:cNvPr id="0" name=""/>
        <dsp:cNvSpPr/>
      </dsp:nvSpPr>
      <dsp:spPr>
        <a:xfrm rot="5400000">
          <a:off x="5614306" y="423522"/>
          <a:ext cx="3217286" cy="3217286"/>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Operate</a:t>
          </a:r>
          <a:endParaRPr lang="en-NZ" sz="2400" b="1" kern="1200" dirty="0"/>
        </a:p>
      </dsp:txBody>
      <dsp:txXfrm rot="-5400000">
        <a:off x="5614306" y="1365843"/>
        <a:ext cx="2274965" cy="2274965"/>
      </dsp:txXfrm>
    </dsp:sp>
    <dsp:sp modelId="{A258DBED-934D-4910-A22C-E07026DD674A}">
      <dsp:nvSpPr>
        <dsp:cNvPr id="0" name=""/>
        <dsp:cNvSpPr/>
      </dsp:nvSpPr>
      <dsp:spPr>
        <a:xfrm rot="10800000">
          <a:off x="5614306" y="3789413"/>
          <a:ext cx="3217286" cy="3217286"/>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Troubleshoot</a:t>
          </a:r>
          <a:endParaRPr lang="en-NZ" sz="2400" b="1" kern="1200" dirty="0"/>
        </a:p>
      </dsp:txBody>
      <dsp:txXfrm rot="10800000">
        <a:off x="5614306" y="3789413"/>
        <a:ext cx="2274965" cy="2274965"/>
      </dsp:txXfrm>
    </dsp:sp>
    <dsp:sp modelId="{7981D70D-2473-40D8-BADF-FA0B7A0BED76}">
      <dsp:nvSpPr>
        <dsp:cNvPr id="0" name=""/>
        <dsp:cNvSpPr/>
      </dsp:nvSpPr>
      <dsp:spPr>
        <a:xfrm rot="16200000">
          <a:off x="2248415" y="3789413"/>
          <a:ext cx="3217286" cy="3217286"/>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Optimize</a:t>
          </a:r>
          <a:endParaRPr lang="en-NZ" sz="2400" b="1" kern="1200" dirty="0"/>
        </a:p>
      </dsp:txBody>
      <dsp:txXfrm rot="5400000">
        <a:off x="3190736" y="3789413"/>
        <a:ext cx="2274965" cy="2274965"/>
      </dsp:txXfrm>
    </dsp:sp>
    <dsp:sp modelId="{C09E7239-7FED-4E14-A4D4-F28CECCFA704}">
      <dsp:nvSpPr>
        <dsp:cNvPr id="0" name=""/>
        <dsp:cNvSpPr/>
      </dsp:nvSpPr>
      <dsp:spPr>
        <a:xfrm>
          <a:off x="4984595" y="3046391"/>
          <a:ext cx="1110818" cy="965928"/>
        </a:xfrm>
        <a:prstGeom prst="circular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6E3106-0E5D-4EE6-A1E7-AF457B40F529}">
      <dsp:nvSpPr>
        <dsp:cNvPr id="0" name=""/>
        <dsp:cNvSpPr/>
      </dsp:nvSpPr>
      <dsp:spPr>
        <a:xfrm rot="10800000">
          <a:off x="4984595" y="3417902"/>
          <a:ext cx="1110818" cy="965928"/>
        </a:xfrm>
        <a:prstGeom prst="circular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32C1C-99BE-4518-9845-9A606F8D8B79}">
      <dsp:nvSpPr>
        <dsp:cNvPr id="0" name=""/>
        <dsp:cNvSpPr/>
      </dsp:nvSpPr>
      <dsp:spPr>
        <a:xfrm>
          <a:off x="2069230" y="2967096"/>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Get Resource Info</a:t>
          </a:r>
          <a:endParaRPr lang="en-NZ" sz="1800" kern="1200" dirty="0"/>
        </a:p>
      </dsp:txBody>
      <dsp:txXfrm>
        <a:off x="2391441" y="3243696"/>
        <a:ext cx="1436097" cy="1232811"/>
      </dsp:txXfrm>
    </dsp:sp>
    <dsp:sp modelId="{5EAB2FA7-AB6F-48EE-A7B4-A4E18B6765A3}">
      <dsp:nvSpPr>
        <dsp:cNvPr id="0" name=""/>
        <dsp:cNvSpPr/>
      </dsp:nvSpPr>
      <dsp:spPr>
        <a:xfrm>
          <a:off x="2118871" y="3765528"/>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36D76D22-641D-494F-BF3E-2BFF5BFD55D0}">
      <dsp:nvSpPr>
        <dsp:cNvPr id="0" name=""/>
        <dsp:cNvSpPr/>
      </dsp:nvSpPr>
      <dsp:spPr>
        <a:xfrm>
          <a:off x="279253" y="1980389"/>
          <a:ext cx="2080519" cy="1786011"/>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E4EF6EA-65DC-4D71-8A75-90A261ADCF40}">
      <dsp:nvSpPr>
        <dsp:cNvPr id="0" name=""/>
        <dsp:cNvSpPr/>
      </dsp:nvSpPr>
      <dsp:spPr>
        <a:xfrm>
          <a:off x="1704227" y="3528439"/>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8E72F74F-442E-4281-B8CA-82A879DC5125}">
      <dsp:nvSpPr>
        <dsp:cNvPr id="0" name=""/>
        <dsp:cNvSpPr/>
      </dsp:nvSpPr>
      <dsp:spPr>
        <a:xfrm>
          <a:off x="3859208" y="1974287"/>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Build Virtual Machines</a:t>
          </a:r>
          <a:endParaRPr lang="en-NZ" sz="1800" kern="1200" dirty="0"/>
        </a:p>
      </dsp:txBody>
      <dsp:txXfrm>
        <a:off x="4181419" y="2250887"/>
        <a:ext cx="1436097" cy="1232811"/>
      </dsp:txXfrm>
    </dsp:sp>
    <dsp:sp modelId="{9E3140E5-3660-4248-B5B1-7CD1256FF853}">
      <dsp:nvSpPr>
        <dsp:cNvPr id="0" name=""/>
        <dsp:cNvSpPr/>
      </dsp:nvSpPr>
      <dsp:spPr>
        <a:xfrm>
          <a:off x="5290021" y="3519723"/>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966D14EB-4983-4A0F-9598-8C7D2F1411CD}">
      <dsp:nvSpPr>
        <dsp:cNvPr id="0" name=""/>
        <dsp:cNvSpPr/>
      </dsp:nvSpPr>
      <dsp:spPr>
        <a:xfrm>
          <a:off x="5647725" y="2963610"/>
          <a:ext cx="2080519" cy="1786011"/>
        </a:xfrm>
        <a:prstGeom prst="hexagon">
          <a:avLst>
            <a:gd name="adj" fmla="val 25000"/>
            <a:gd name="vf" fmla="val 1154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620022F-2887-4D98-B1CB-F73724D47FC8}">
      <dsp:nvSpPr>
        <dsp:cNvPr id="0" name=""/>
        <dsp:cNvSpPr/>
      </dsp:nvSpPr>
      <dsp:spPr>
        <a:xfrm>
          <a:off x="5698825" y="3758555"/>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347E34E5-CBA6-43DA-B909-744625D66713}">
      <dsp:nvSpPr>
        <dsp:cNvPr id="0" name=""/>
        <dsp:cNvSpPr/>
      </dsp:nvSpPr>
      <dsp:spPr>
        <a:xfrm>
          <a:off x="2069230" y="992809"/>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Deploy Infrastructure</a:t>
          </a:r>
          <a:endParaRPr lang="en-NZ" sz="1800" kern="1200" dirty="0"/>
        </a:p>
      </dsp:txBody>
      <dsp:txXfrm>
        <a:off x="2391441" y="1269409"/>
        <a:ext cx="1436097" cy="1232811"/>
      </dsp:txXfrm>
    </dsp:sp>
    <dsp:sp modelId="{9CD243AE-93C2-4FEB-ACE0-9439D480C1ED}">
      <dsp:nvSpPr>
        <dsp:cNvPr id="0" name=""/>
        <dsp:cNvSpPr/>
      </dsp:nvSpPr>
      <dsp:spPr>
        <a:xfrm>
          <a:off x="3485444" y="1017215"/>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C9471CD0-FDE3-4504-9743-6A5A3783BB88}">
      <dsp:nvSpPr>
        <dsp:cNvPr id="0" name=""/>
        <dsp:cNvSpPr/>
      </dsp:nvSpPr>
      <dsp:spPr>
        <a:xfrm>
          <a:off x="3859208" y="0"/>
          <a:ext cx="2080519" cy="1786011"/>
        </a:xfrm>
        <a:prstGeom prst="hexagon">
          <a:avLst>
            <a:gd name="adj" fmla="val 25000"/>
            <a:gd name="vf" fmla="val 11547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127D3CA-3EF5-46B7-9CBD-4B82EADCDA65}">
      <dsp:nvSpPr>
        <dsp:cNvPr id="0" name=""/>
        <dsp:cNvSpPr/>
      </dsp:nvSpPr>
      <dsp:spPr>
        <a:xfrm>
          <a:off x="3917608" y="791458"/>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DF239DD9-BA5E-4640-89BA-C9AEED5A63A2}">
      <dsp:nvSpPr>
        <dsp:cNvPr id="0" name=""/>
        <dsp:cNvSpPr/>
      </dsp:nvSpPr>
      <dsp:spPr>
        <a:xfrm>
          <a:off x="5647725" y="989322"/>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Get monitoring info</a:t>
          </a:r>
          <a:endParaRPr lang="en-NZ" sz="1800" kern="1200" dirty="0"/>
        </a:p>
      </dsp:txBody>
      <dsp:txXfrm>
        <a:off x="5969936" y="1265922"/>
        <a:ext cx="1436097" cy="1232811"/>
      </dsp:txXfrm>
    </dsp:sp>
    <dsp:sp modelId="{40268057-1268-4949-8610-C3CC3FCE767E}">
      <dsp:nvSpPr>
        <dsp:cNvPr id="0" name=""/>
        <dsp:cNvSpPr/>
      </dsp:nvSpPr>
      <dsp:spPr>
        <a:xfrm>
          <a:off x="7447922" y="1779909"/>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082E7BEA-8826-4710-B6BA-1043DA3B0FE7}">
      <dsp:nvSpPr>
        <dsp:cNvPr id="0" name=""/>
        <dsp:cNvSpPr/>
      </dsp:nvSpPr>
      <dsp:spPr>
        <a:xfrm>
          <a:off x="7437702" y="1993463"/>
          <a:ext cx="2080519" cy="1786011"/>
        </a:xfrm>
        <a:prstGeom prst="hexagon">
          <a:avLst>
            <a:gd name="adj" fmla="val 25000"/>
            <a:gd name="vf" fmla="val 11547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09A9A3A6-2D13-4D78-BD7D-B9D237DE968C}">
      <dsp:nvSpPr>
        <dsp:cNvPr id="0" name=""/>
        <dsp:cNvSpPr/>
      </dsp:nvSpPr>
      <dsp:spPr>
        <a:xfrm>
          <a:off x="7843586" y="2024843"/>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5A392509-F08F-4DBC-A753-AEE38E30946B}">
      <dsp:nvSpPr>
        <dsp:cNvPr id="0" name=""/>
        <dsp:cNvSpPr/>
      </dsp:nvSpPr>
      <dsp:spPr>
        <a:xfrm>
          <a:off x="7437702" y="19176"/>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Optimize your code</a:t>
          </a:r>
          <a:endParaRPr lang="en-NZ" sz="1800" kern="1200" dirty="0"/>
        </a:p>
      </dsp:txBody>
      <dsp:txXfrm>
        <a:off x="7759913" y="295776"/>
        <a:ext cx="1436097" cy="1232811"/>
      </dsp:txXfrm>
    </dsp:sp>
    <dsp:sp modelId="{60F3C313-B67E-475F-939E-716BB2399FBD}">
      <dsp:nvSpPr>
        <dsp:cNvPr id="0" name=""/>
        <dsp:cNvSpPr/>
      </dsp:nvSpPr>
      <dsp:spPr>
        <a:xfrm>
          <a:off x="9237899" y="819351"/>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CF1A32C9-53A9-4DA5-9428-40BEF5E96747}">
      <dsp:nvSpPr>
        <dsp:cNvPr id="0" name=""/>
        <dsp:cNvSpPr/>
      </dsp:nvSpPr>
      <dsp:spPr>
        <a:xfrm>
          <a:off x="9227679" y="1015472"/>
          <a:ext cx="2080519" cy="1786011"/>
        </a:xfrm>
        <a:prstGeom prst="hexagon">
          <a:avLst>
            <a:gd name="adj" fmla="val 25000"/>
            <a:gd name="vf" fmla="val 11547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D7C46F2-B1ED-460F-892D-5A540E470974}">
      <dsp:nvSpPr>
        <dsp:cNvPr id="0" name=""/>
        <dsp:cNvSpPr/>
      </dsp:nvSpPr>
      <dsp:spPr>
        <a:xfrm>
          <a:off x="9642323" y="1054696"/>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708A887D-6804-41A5-8017-3967B625D7E4}">
      <dsp:nvSpPr>
        <dsp:cNvPr id="0" name=""/>
        <dsp:cNvSpPr/>
      </dsp:nvSpPr>
      <dsp:spPr>
        <a:xfrm>
          <a:off x="9227679" y="2986273"/>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Azure Stack HCI</a:t>
          </a:r>
          <a:endParaRPr lang="en-NZ" sz="1800" kern="1200" dirty="0"/>
        </a:p>
      </dsp:txBody>
      <dsp:txXfrm>
        <a:off x="9549890" y="3262873"/>
        <a:ext cx="1436097" cy="1232811"/>
      </dsp:txXfrm>
    </dsp:sp>
    <dsp:sp modelId="{AC35ED66-80B5-4137-BF11-B71D49CD9C07}">
      <dsp:nvSpPr>
        <dsp:cNvPr id="0" name=""/>
        <dsp:cNvSpPr/>
      </dsp:nvSpPr>
      <dsp:spPr>
        <a:xfrm>
          <a:off x="9639403" y="4550885"/>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7029317F-F4EB-4702-BFE8-DF1CB7DDA084}">
      <dsp:nvSpPr>
        <dsp:cNvPr id="0" name=""/>
        <dsp:cNvSpPr/>
      </dsp:nvSpPr>
      <dsp:spPr>
        <a:xfrm>
          <a:off x="7437702" y="3964264"/>
          <a:ext cx="2080519" cy="1786011"/>
        </a:xfrm>
        <a:prstGeom prst="hexagon">
          <a:avLst>
            <a:gd name="adj" fmla="val 25000"/>
            <a:gd name="vf" fmla="val 11547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53870F3-BC50-46DD-B398-56F6CE4598C2}">
      <dsp:nvSpPr>
        <dsp:cNvPr id="0" name=""/>
        <dsp:cNvSpPr/>
      </dsp:nvSpPr>
      <dsp:spPr>
        <a:xfrm>
          <a:off x="9253959" y="4747878"/>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61554285-4657-457B-9338-5DA557CFAC6F}">
      <dsp:nvSpPr>
        <dsp:cNvPr id="0" name=""/>
        <dsp:cNvSpPr/>
      </dsp:nvSpPr>
      <dsp:spPr>
        <a:xfrm>
          <a:off x="3857748" y="3952933"/>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Secure and protect storage accounts</a:t>
          </a:r>
          <a:endParaRPr lang="en-NZ" sz="1800" kern="1200" dirty="0"/>
        </a:p>
      </dsp:txBody>
      <dsp:txXfrm>
        <a:off x="4179959" y="4229533"/>
        <a:ext cx="1436097" cy="1232811"/>
      </dsp:txXfrm>
    </dsp:sp>
    <dsp:sp modelId="{1C15D630-C931-448E-A68E-84F3207E829A}">
      <dsp:nvSpPr>
        <dsp:cNvPr id="0" name=""/>
        <dsp:cNvSpPr/>
      </dsp:nvSpPr>
      <dsp:spPr>
        <a:xfrm>
          <a:off x="3916148" y="4744391"/>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6B0BEA57-52C3-4DE8-8B49-859B24022397}">
      <dsp:nvSpPr>
        <dsp:cNvPr id="0" name=""/>
        <dsp:cNvSpPr/>
      </dsp:nvSpPr>
      <dsp:spPr>
        <a:xfrm>
          <a:off x="2067770" y="4945742"/>
          <a:ext cx="2080519" cy="1786011"/>
        </a:xfrm>
        <a:prstGeom prst="hexagon">
          <a:avLst>
            <a:gd name="adj" fmla="val 25000"/>
            <a:gd name="vf" fmla="val 115470"/>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661E074-19E2-471A-B624-7855AF4DA989}">
      <dsp:nvSpPr>
        <dsp:cNvPr id="0" name=""/>
        <dsp:cNvSpPr/>
      </dsp:nvSpPr>
      <dsp:spPr>
        <a:xfrm>
          <a:off x="3483984" y="4971020"/>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9DDA422E-F983-4216-A88E-79C3F7CF75C9}">
      <dsp:nvSpPr>
        <dsp:cNvPr id="0" name=""/>
        <dsp:cNvSpPr/>
      </dsp:nvSpPr>
      <dsp:spPr>
        <a:xfrm>
          <a:off x="11008896" y="3986927"/>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Troubleshoot </a:t>
          </a:r>
          <a:r>
            <a:rPr lang="en-US" sz="1800" kern="1200" dirty="0" err="1"/>
            <a:t>WebApps</a:t>
          </a:r>
          <a:endParaRPr lang="en-NZ" sz="1800" kern="1200" dirty="0"/>
        </a:p>
      </dsp:txBody>
      <dsp:txXfrm>
        <a:off x="11331107" y="4263527"/>
        <a:ext cx="1436097" cy="1232811"/>
      </dsp:txXfrm>
    </dsp:sp>
    <dsp:sp modelId="{FE22F946-2262-4D15-AFC0-AC39D32B74DB}">
      <dsp:nvSpPr>
        <dsp:cNvPr id="0" name=""/>
        <dsp:cNvSpPr/>
      </dsp:nvSpPr>
      <dsp:spPr>
        <a:xfrm>
          <a:off x="11420620" y="5551539"/>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4FBC52F8-BBEB-4DA2-AF80-357CD6BAD794}">
      <dsp:nvSpPr>
        <dsp:cNvPr id="0" name=""/>
        <dsp:cNvSpPr/>
      </dsp:nvSpPr>
      <dsp:spPr>
        <a:xfrm>
          <a:off x="9218919" y="4964918"/>
          <a:ext cx="2080519" cy="1786011"/>
        </a:xfrm>
        <a:prstGeom prst="hexagon">
          <a:avLst>
            <a:gd name="adj" fmla="val 25000"/>
            <a:gd name="vf" fmla="val 115470"/>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A3786A5-A635-4635-8B26-FA28E3DC2FA1}">
      <dsp:nvSpPr>
        <dsp:cNvPr id="0" name=""/>
        <dsp:cNvSpPr/>
      </dsp:nvSpPr>
      <dsp:spPr>
        <a:xfrm>
          <a:off x="11035176" y="5748532"/>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27514488-6B63-49A8-BA77-DE0E2BA1A81F}">
      <dsp:nvSpPr>
        <dsp:cNvPr id="0" name=""/>
        <dsp:cNvSpPr/>
      </dsp:nvSpPr>
      <dsp:spPr>
        <a:xfrm>
          <a:off x="11016196" y="38352"/>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Author API Management Policies</a:t>
          </a:r>
          <a:endParaRPr lang="en-NZ" sz="1800" kern="1200" dirty="0"/>
        </a:p>
      </dsp:txBody>
      <dsp:txXfrm>
        <a:off x="11338407" y="314952"/>
        <a:ext cx="1436097" cy="1232811"/>
      </dsp:txXfrm>
    </dsp:sp>
    <dsp:sp modelId="{EE4A2D74-B0A4-4788-9552-13212D165D60}">
      <dsp:nvSpPr>
        <dsp:cNvPr id="0" name=""/>
        <dsp:cNvSpPr/>
      </dsp:nvSpPr>
      <dsp:spPr>
        <a:xfrm>
          <a:off x="12454309" y="1609066"/>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5CFBB168-9D9F-4059-A123-0D359D04C4F2}">
      <dsp:nvSpPr>
        <dsp:cNvPr id="0" name=""/>
        <dsp:cNvSpPr/>
      </dsp:nvSpPr>
      <dsp:spPr>
        <a:xfrm>
          <a:off x="11016196" y="2010025"/>
          <a:ext cx="2080519" cy="1786011"/>
        </a:xfrm>
        <a:prstGeom prst="hexagon">
          <a:avLst>
            <a:gd name="adj" fmla="val 25000"/>
            <a:gd name="vf" fmla="val 115470"/>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196F280-9B05-427E-980D-86D9FF57DF18}">
      <dsp:nvSpPr>
        <dsp:cNvPr id="0" name=""/>
        <dsp:cNvSpPr/>
      </dsp:nvSpPr>
      <dsp:spPr>
        <a:xfrm>
          <a:off x="12454309" y="2020484"/>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834A5503-299C-4A93-AA7B-BE97EE46A4BB}">
      <dsp:nvSpPr>
        <dsp:cNvPr id="0" name=""/>
        <dsp:cNvSpPr/>
      </dsp:nvSpPr>
      <dsp:spPr>
        <a:xfrm>
          <a:off x="5640425" y="4953587"/>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Generate Kubernetes YAML files</a:t>
          </a:r>
          <a:endParaRPr lang="en-NZ" sz="1800" kern="1200" dirty="0"/>
        </a:p>
      </dsp:txBody>
      <dsp:txXfrm>
        <a:off x="5962636" y="5230187"/>
        <a:ext cx="1436097" cy="1232811"/>
      </dsp:txXfrm>
    </dsp:sp>
    <dsp:sp modelId="{EDA1F4BE-AD86-4A84-8732-D7EB62056B08}">
      <dsp:nvSpPr>
        <dsp:cNvPr id="0" name=""/>
        <dsp:cNvSpPr/>
      </dsp:nvSpPr>
      <dsp:spPr>
        <a:xfrm>
          <a:off x="6052148" y="6518199"/>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B5BB750B-FE89-4811-B735-88AEFD17E93D}">
      <dsp:nvSpPr>
        <dsp:cNvPr id="0" name=""/>
        <dsp:cNvSpPr/>
      </dsp:nvSpPr>
      <dsp:spPr>
        <a:xfrm>
          <a:off x="3850447" y="5931578"/>
          <a:ext cx="2080519" cy="1786011"/>
        </a:xfrm>
        <a:prstGeom prst="hexagon">
          <a:avLst>
            <a:gd name="adj" fmla="val 25000"/>
            <a:gd name="vf" fmla="val 115470"/>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5C87B1F-589F-4915-A4B4-8AA8D8DEC4A0}">
      <dsp:nvSpPr>
        <dsp:cNvPr id="0" name=""/>
        <dsp:cNvSpPr/>
      </dsp:nvSpPr>
      <dsp:spPr>
        <a:xfrm>
          <a:off x="5666705" y="6715192"/>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8B49F104-9084-46A1-A1E4-7477F0D88F02}">
      <dsp:nvSpPr>
        <dsp:cNvPr id="0" name=""/>
        <dsp:cNvSpPr/>
      </dsp:nvSpPr>
      <dsp:spPr>
        <a:xfrm>
          <a:off x="9214539" y="6930489"/>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Understand service health</a:t>
          </a:r>
          <a:endParaRPr lang="en-NZ" sz="1800" kern="1200" dirty="0"/>
        </a:p>
      </dsp:txBody>
      <dsp:txXfrm>
        <a:off x="9536750" y="7207089"/>
        <a:ext cx="1436097" cy="1232811"/>
      </dsp:txXfrm>
    </dsp:sp>
    <dsp:sp modelId="{8ECA7A9C-8646-4147-93E0-2CE0105E4421}">
      <dsp:nvSpPr>
        <dsp:cNvPr id="0" name=""/>
        <dsp:cNvSpPr/>
      </dsp:nvSpPr>
      <dsp:spPr>
        <a:xfrm>
          <a:off x="9264179" y="7725434"/>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C71D8520-ADC5-4403-811D-54CBA8EB6342}">
      <dsp:nvSpPr>
        <dsp:cNvPr id="0" name=""/>
        <dsp:cNvSpPr/>
      </dsp:nvSpPr>
      <dsp:spPr>
        <a:xfrm>
          <a:off x="7424562" y="5941167"/>
          <a:ext cx="2080519" cy="1786011"/>
        </a:xfrm>
        <a:prstGeom prst="hexagon">
          <a:avLst>
            <a:gd name="adj" fmla="val 25000"/>
            <a:gd name="vf" fmla="val 115470"/>
          </a:avLst>
        </a:prstGeom>
        <a:blipFill>
          <a:blip xmlns:r="http://schemas.openxmlformats.org/officeDocument/2006/relationships" r:embed="rId21">
            <a:extLst>
              <a:ext uri="{96DAC541-7B7A-43D3-8B79-37D633B846F1}">
                <asvg:svgBlip xmlns:asvg="http://schemas.microsoft.com/office/drawing/2016/SVG/main" r:embed="rId22"/>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E9D7F4E-7E71-4C9D-9AD5-61305B39810B}">
      <dsp:nvSpPr>
        <dsp:cNvPr id="0" name=""/>
        <dsp:cNvSpPr/>
      </dsp:nvSpPr>
      <dsp:spPr>
        <a:xfrm>
          <a:off x="8855375" y="7486602"/>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176130FA-3D97-48AB-8F95-A20B537C14BE}">
      <dsp:nvSpPr>
        <dsp:cNvPr id="0" name=""/>
        <dsp:cNvSpPr/>
      </dsp:nvSpPr>
      <dsp:spPr>
        <a:xfrm>
          <a:off x="11010356" y="5962086"/>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 costs</a:t>
          </a:r>
          <a:endParaRPr lang="en-NZ" sz="1800" kern="1200" dirty="0"/>
        </a:p>
      </dsp:txBody>
      <dsp:txXfrm>
        <a:off x="11332567" y="6238686"/>
        <a:ext cx="1436097" cy="1232811"/>
      </dsp:txXfrm>
    </dsp:sp>
    <dsp:sp modelId="{0499D73E-93F5-4184-9E10-5454102D60B2}">
      <dsp:nvSpPr>
        <dsp:cNvPr id="0" name=""/>
        <dsp:cNvSpPr/>
      </dsp:nvSpPr>
      <dsp:spPr>
        <a:xfrm>
          <a:off x="12826613" y="6745700"/>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B272FEF3-EFD2-449D-B46B-F275A3445809}">
      <dsp:nvSpPr>
        <dsp:cNvPr id="0" name=""/>
        <dsp:cNvSpPr/>
      </dsp:nvSpPr>
      <dsp:spPr>
        <a:xfrm>
          <a:off x="12798873" y="4984095"/>
          <a:ext cx="2080519" cy="1786011"/>
        </a:xfrm>
        <a:prstGeom prst="hexagon">
          <a:avLst>
            <a:gd name="adj" fmla="val 25000"/>
            <a:gd name="vf" fmla="val 115470"/>
          </a:avLst>
        </a:prstGeom>
        <a:blipFill>
          <a:blip xmlns:r="http://schemas.openxmlformats.org/officeDocument/2006/relationships" r:embed="rId23">
            <a:extLst>
              <a:ext uri="{96DAC541-7B7A-43D3-8B79-37D633B846F1}">
                <asvg:svgBlip xmlns:asvg="http://schemas.microsoft.com/office/drawing/2016/SVG/main" r:embed="rId24"/>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71FA8B3-65AD-4FAE-9CC7-64F19F7BE3F6}">
      <dsp:nvSpPr>
        <dsp:cNvPr id="0" name=""/>
        <dsp:cNvSpPr/>
      </dsp:nvSpPr>
      <dsp:spPr>
        <a:xfrm>
          <a:off x="13212057" y="6548707"/>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2.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716F3-797C-49C8-AFCF-A3646D7F3550}" type="datetimeFigureOut">
              <a:rPr lang="en-NZ" smtClean="0"/>
              <a:t>23/01/2024</a:t>
            </a:fld>
            <a:endParaRPr lang="en-NZ"/>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0190E-10F4-40E8-A048-6B0A85911BAA}" type="slidenum">
              <a:rPr lang="en-NZ" smtClean="0"/>
              <a:t>‹#›</a:t>
            </a:fld>
            <a:endParaRPr lang="en-NZ"/>
          </a:p>
        </p:txBody>
      </p:sp>
    </p:spTree>
    <p:extLst>
      <p:ext uri="{BB962C8B-B14F-4D97-AF65-F5344CB8AC3E}">
        <p14:creationId xmlns:p14="http://schemas.microsoft.com/office/powerpoint/2010/main" val="1588900808"/>
      </p:ext>
    </p:extLst>
  </p:cSld>
  <p:clrMap bg1="lt1" tx1="dk1" bg2="lt2" tx2="dk2" accent1="accent1" accent2="accent2" accent3="accent3" accent4="accent4" accent5="accent5" accent6="accent6" hlink="hlink" folHlink="folHlink"/>
  <p:notesStyle>
    <a:lvl1pPr marL="0" algn="l" defTabSz="1485744" rtl="0" eaLnBrk="1" latinLnBrk="0" hangingPunct="1">
      <a:defRPr sz="1950" kern="1200">
        <a:solidFill>
          <a:schemeClr val="tx1"/>
        </a:solidFill>
        <a:latin typeface="+mn-lt"/>
        <a:ea typeface="+mn-ea"/>
        <a:cs typeface="+mn-cs"/>
      </a:defRPr>
    </a:lvl1pPr>
    <a:lvl2pPr marL="742874" algn="l" defTabSz="1485744" rtl="0" eaLnBrk="1" latinLnBrk="0" hangingPunct="1">
      <a:defRPr sz="1950" kern="1200">
        <a:solidFill>
          <a:schemeClr val="tx1"/>
        </a:solidFill>
        <a:latin typeface="+mn-lt"/>
        <a:ea typeface="+mn-ea"/>
        <a:cs typeface="+mn-cs"/>
      </a:defRPr>
    </a:lvl2pPr>
    <a:lvl3pPr marL="1485744" algn="l" defTabSz="1485744" rtl="0" eaLnBrk="1" latinLnBrk="0" hangingPunct="1">
      <a:defRPr sz="1950" kern="1200">
        <a:solidFill>
          <a:schemeClr val="tx1"/>
        </a:solidFill>
        <a:latin typeface="+mn-lt"/>
        <a:ea typeface="+mn-ea"/>
        <a:cs typeface="+mn-cs"/>
      </a:defRPr>
    </a:lvl3pPr>
    <a:lvl4pPr marL="2228617" algn="l" defTabSz="1485744" rtl="0" eaLnBrk="1" latinLnBrk="0" hangingPunct="1">
      <a:defRPr sz="1950" kern="1200">
        <a:solidFill>
          <a:schemeClr val="tx1"/>
        </a:solidFill>
        <a:latin typeface="+mn-lt"/>
        <a:ea typeface="+mn-ea"/>
        <a:cs typeface="+mn-cs"/>
      </a:defRPr>
    </a:lvl4pPr>
    <a:lvl5pPr marL="2971490" algn="l" defTabSz="1485744" rtl="0" eaLnBrk="1" latinLnBrk="0" hangingPunct="1">
      <a:defRPr sz="1950" kern="1200">
        <a:solidFill>
          <a:schemeClr val="tx1"/>
        </a:solidFill>
        <a:latin typeface="+mn-lt"/>
        <a:ea typeface="+mn-ea"/>
        <a:cs typeface="+mn-cs"/>
      </a:defRPr>
    </a:lvl5pPr>
    <a:lvl6pPr marL="3714364" algn="l" defTabSz="1485744" rtl="0" eaLnBrk="1" latinLnBrk="0" hangingPunct="1">
      <a:defRPr sz="1950" kern="1200">
        <a:solidFill>
          <a:schemeClr val="tx1"/>
        </a:solidFill>
        <a:latin typeface="+mn-lt"/>
        <a:ea typeface="+mn-ea"/>
        <a:cs typeface="+mn-cs"/>
      </a:defRPr>
    </a:lvl6pPr>
    <a:lvl7pPr marL="4457237" algn="l" defTabSz="1485744" rtl="0" eaLnBrk="1" latinLnBrk="0" hangingPunct="1">
      <a:defRPr sz="1950" kern="1200">
        <a:solidFill>
          <a:schemeClr val="tx1"/>
        </a:solidFill>
        <a:latin typeface="+mn-lt"/>
        <a:ea typeface="+mn-ea"/>
        <a:cs typeface="+mn-cs"/>
      </a:defRPr>
    </a:lvl7pPr>
    <a:lvl8pPr marL="5200110" algn="l" defTabSz="1485744" rtl="0" eaLnBrk="1" latinLnBrk="0" hangingPunct="1">
      <a:defRPr sz="1950" kern="1200">
        <a:solidFill>
          <a:schemeClr val="tx1"/>
        </a:solidFill>
        <a:latin typeface="+mn-lt"/>
        <a:ea typeface="+mn-ea"/>
        <a:cs typeface="+mn-cs"/>
      </a:defRPr>
    </a:lvl8pPr>
    <a:lvl9pPr marL="5942983" algn="l" defTabSz="1485744" rtl="0" eaLnBrk="1" latinLnBrk="0" hangingPunct="1">
      <a:defRPr sz="19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aka.ms/MSCopilotforAzurePreview"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4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787101BD-38B1-4007-B512-D03D20346D54}" type="slidenum">
              <a:rPr lang="en-NZ" smtClean="0"/>
              <a:pPr/>
              <a:t>10</a:t>
            </a:fld>
            <a:endParaRPr lang="en-NZ"/>
          </a:p>
        </p:txBody>
      </p:sp>
    </p:spTree>
    <p:extLst>
      <p:ext uri="{BB962C8B-B14F-4D97-AF65-F5344CB8AC3E}">
        <p14:creationId xmlns:p14="http://schemas.microsoft.com/office/powerpoint/2010/main" val="1490934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dirty="0"/>
              <a:t>Be curious:</a:t>
            </a:r>
          </a:p>
          <a:p>
            <a:endParaRPr lang="en-US" dirty="0"/>
          </a:p>
          <a:p>
            <a:r>
              <a:rPr lang="en-US" dirty="0"/>
              <a:t>General: I want to setup a new web application for internet shopping, what infrastructure should I use?</a:t>
            </a:r>
          </a:p>
          <a:p>
            <a:endParaRPr lang="en-US" dirty="0"/>
          </a:p>
          <a:p>
            <a:r>
              <a:rPr lang="en-US" dirty="0"/>
              <a:t>Intermediate: When setting up a new web service, that allows people to purchase my products using Azure services, what infrastructure should I use?</a:t>
            </a:r>
          </a:p>
          <a:p>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Intermediate: List all suggested Azure services for my internet shopping service and how they could connect together, including considerations?</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Intermediate: Create these services </a:t>
            </a:r>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 Operation not currently supported.</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Advanced: Are there any services I am missing? Also list all the suggested services in a table, including a column on what each service could be used for when looking at my internet shopping application</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Advanced: What is the recommended requirements that I need to gather, to create my scalable and secure internet shopping application? List requirements, as a list</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Advanced: Give me examples of security requirement questions?’</a:t>
            </a:r>
            <a:br>
              <a:rPr lang="en-US" b="1" i="0" dirty="0">
                <a:solidFill>
                  <a:srgbClr val="FFFFFF"/>
                </a:solidFill>
                <a:effectLst/>
                <a:latin typeface="var(--fontFamilyBase)"/>
              </a:rPr>
            </a:b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endParaRPr lang="en-NZ" dirty="0"/>
          </a:p>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11</a:t>
            </a:fld>
            <a:endParaRPr lang="en-NZ"/>
          </a:p>
        </p:txBody>
      </p:sp>
    </p:spTree>
    <p:extLst>
      <p:ext uri="{BB962C8B-B14F-4D97-AF65-F5344CB8AC3E}">
        <p14:creationId xmlns:p14="http://schemas.microsoft.com/office/powerpoint/2010/main" val="13252744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General: List all resources and their regions</a:t>
            </a:r>
          </a:p>
          <a:p>
            <a:pPr marL="0" marR="0" lvl="0" indent="0" algn="l" defTabSz="1485744" rtl="0" eaLnBrk="1" fontAlgn="auto" latinLnBrk="0" hangingPunct="1">
              <a:lnSpc>
                <a:spcPct val="100000"/>
              </a:lnSpc>
              <a:spcBef>
                <a:spcPts val="0"/>
              </a:spcBef>
              <a:spcAft>
                <a:spcPts val="0"/>
              </a:spcAft>
              <a:buClrTx/>
              <a:buSzTx/>
              <a:buFontTx/>
              <a:buNone/>
              <a:tabLst/>
              <a:defRPr/>
            </a:pPr>
            <a:br>
              <a:rPr lang="en-US" dirty="0"/>
            </a:br>
            <a:r>
              <a:rPr lang="en-US" dirty="0"/>
              <a:t>5 – remember list limitation</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algn="l"/>
            <a:r>
              <a:rPr lang="en-US" b="0" i="0" dirty="0">
                <a:solidFill>
                  <a:srgbClr val="FFFFFF"/>
                </a:solidFill>
                <a:effectLst/>
                <a:latin typeface="Segoe UI" panose="020B0502040204020203" pitchFamily="34" charset="0"/>
              </a:rPr>
              <a:t>Create a table of all resources and their region?</a:t>
            </a:r>
          </a:p>
          <a:p>
            <a:br>
              <a:rPr lang="en-US" b="0" i="0" dirty="0">
                <a:solidFill>
                  <a:srgbClr val="FFFFFF"/>
                </a:solidFill>
                <a:effectLst/>
                <a:latin typeface="Segoe UI" panose="020B0502040204020203" pitchFamily="34" charset="0"/>
              </a:rPr>
            </a:br>
            <a:r>
              <a:rPr lang="en-US" b="0" i="0" dirty="0">
                <a:solidFill>
                  <a:srgbClr val="FFFFFF"/>
                </a:solidFill>
                <a:effectLst/>
                <a:latin typeface="Segoe UI" panose="020B0502040204020203" pitchFamily="34" charset="0"/>
              </a:rPr>
              <a:t>Same issue.</a:t>
            </a:r>
          </a:p>
          <a:p>
            <a:endParaRPr lang="en-US" dirty="0"/>
          </a:p>
          <a:p>
            <a:pPr algn="l"/>
            <a:r>
              <a:rPr lang="en-US" b="0" i="0" dirty="0">
                <a:solidFill>
                  <a:srgbClr val="FFFFFF"/>
                </a:solidFill>
                <a:effectLst/>
                <a:latin typeface="Segoe UI" panose="020B0502040204020203" pitchFamily="34" charset="0"/>
              </a:rPr>
              <a:t>Give me a list of the top resource types?</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List all virtual machines and their power state?</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Shutdown all virtual machines currently running</a:t>
            </a:r>
          </a:p>
          <a:p>
            <a:endParaRPr lang="en-US" b="0" i="0" dirty="0">
              <a:solidFill>
                <a:srgbClr val="FFFFFF"/>
              </a:solidFill>
              <a:effectLst/>
              <a:latin typeface="Segoe UI" panose="020B0502040204020203" pitchFamily="34" charset="0"/>
            </a:endParaRPr>
          </a:p>
          <a:p>
            <a:pPr marL="0" marR="0" lvl="0" indent="0" algn="l" defTabSz="1485744"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Segoe UI" panose="020B0502040204020203" pitchFamily="34" charset="0"/>
              </a:rPr>
              <a:t>Start all virtual machines currently stopped</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Segoe UI" panose="020B0502040204020203" pitchFamily="34" charset="0"/>
            </a:endParaRPr>
          </a:p>
          <a:p>
            <a:pPr marL="0" marR="0" lvl="0" indent="0" algn="l" defTabSz="1485744"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Segoe UI" panose="020B0502040204020203" pitchFamily="34" charset="0"/>
              </a:rPr>
              <a:t>Can you help me reset the password of VM1?</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Segoe UI" panose="020B0502040204020203" pitchFamily="34" charset="0"/>
            </a:endParaRP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Segoe UI" panose="020B0502040204020203" pitchFamily="34" charset="0"/>
            </a:endParaRP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Segoe UI" panose="020B0502040204020203" pitchFamily="34" charset="0"/>
            </a:endParaRPr>
          </a:p>
          <a:p>
            <a:br>
              <a:rPr lang="en-US" b="0" i="0" dirty="0">
                <a:solidFill>
                  <a:srgbClr val="FFFFFF"/>
                </a:solidFill>
                <a:effectLst/>
                <a:latin typeface="Segoe UI" panose="020B0502040204020203" pitchFamily="34" charset="0"/>
              </a:rPr>
            </a:br>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12</a:t>
            </a:fld>
            <a:endParaRPr lang="en-NZ"/>
          </a:p>
        </p:txBody>
      </p:sp>
    </p:spTree>
    <p:extLst>
      <p:ext uri="{BB962C8B-B14F-4D97-AF65-F5344CB8AC3E}">
        <p14:creationId xmlns:p14="http://schemas.microsoft.com/office/powerpoint/2010/main" val="27036975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List all recommendations from Azure advisor?</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Show me the highest resource cost for the past 12 months?</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 Select scope trey platform – unable to support management group scopes.</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How can I optimize my environment?</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create a naming convention for SQL databases</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How can I protect my storage accounts</a:t>
            </a:r>
          </a:p>
          <a:p>
            <a:pPr algn="l"/>
            <a:endParaRPr lang="en-US" b="0" i="0" dirty="0">
              <a:solidFill>
                <a:srgbClr val="FFFFFF"/>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Show me all resources that are noncompliant</a:t>
            </a:r>
            <a:endParaRPr lang="en-US" b="0" i="0" dirty="0">
              <a:solidFill>
                <a:srgbClr val="FFFFFF"/>
              </a:solidFill>
              <a:effectLst/>
              <a:latin typeface="Segoe UI" panose="020B0502040204020203" pitchFamily="34" charset="0"/>
            </a:endParaRPr>
          </a:p>
          <a:p>
            <a:br>
              <a:rPr lang="en-US" b="0" i="0" dirty="0">
                <a:solidFill>
                  <a:srgbClr val="FFFFFF"/>
                </a:solidFill>
                <a:effectLst/>
                <a:latin typeface="Segoe UI" panose="020B0502040204020203" pitchFamily="34" charset="0"/>
              </a:rPr>
            </a:br>
            <a:endParaRPr lang="en-US" b="0" i="0" dirty="0">
              <a:solidFill>
                <a:srgbClr val="FFFFFF"/>
              </a:solidFill>
              <a:effectLst/>
              <a:latin typeface="Segoe UI" panose="020B0502040204020203" pitchFamily="34" charset="0"/>
            </a:endParaRPr>
          </a:p>
          <a:p>
            <a:pPr algn="l"/>
            <a:endParaRPr lang="en-US" b="0" i="0" dirty="0">
              <a:solidFill>
                <a:srgbClr val="FFFFFF"/>
              </a:solidFill>
              <a:effectLst/>
              <a:latin typeface="Segoe UI" panose="020B0502040204020203" pitchFamily="34" charset="0"/>
            </a:endParaRPr>
          </a:p>
          <a:p>
            <a:pPr algn="l"/>
            <a:endParaRPr lang="en-US" b="0" i="0" dirty="0">
              <a:solidFill>
                <a:srgbClr val="FFFFFF"/>
              </a:solidFill>
              <a:effectLst/>
              <a:latin typeface="Segoe UI" panose="020B0502040204020203" pitchFamily="34" charset="0"/>
            </a:endParaRPr>
          </a:p>
          <a:p>
            <a:pPr algn="l"/>
            <a:endParaRPr lang="en-NZ" b="0" dirty="0"/>
          </a:p>
        </p:txBody>
      </p:sp>
      <p:sp>
        <p:nvSpPr>
          <p:cNvPr id="4" name="Slide Number Placeholder 3"/>
          <p:cNvSpPr>
            <a:spLocks noGrp="1"/>
          </p:cNvSpPr>
          <p:nvPr>
            <p:ph type="sldNum" sz="quarter" idx="5"/>
          </p:nvPr>
        </p:nvSpPr>
        <p:spPr/>
        <p:txBody>
          <a:bodyPr/>
          <a:lstStyle/>
          <a:p>
            <a:fld id="{8B40190E-10F4-40E8-A048-6B0A85911BAA}" type="slidenum">
              <a:rPr lang="en-NZ" smtClean="0"/>
              <a:t>13</a:t>
            </a:fld>
            <a:endParaRPr lang="en-NZ"/>
          </a:p>
        </p:txBody>
      </p:sp>
    </p:spTree>
    <p:extLst>
      <p:ext uri="{BB962C8B-B14F-4D97-AF65-F5344CB8AC3E}">
        <p14:creationId xmlns:p14="http://schemas.microsoft.com/office/powerpoint/2010/main" val="1233197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How can I troubleshoot not being able to </a:t>
            </a:r>
            <a:r>
              <a:rPr lang="en-US" b="0" i="0" dirty="0" err="1">
                <a:solidFill>
                  <a:srgbClr val="FFFFFF"/>
                </a:solidFill>
                <a:effectLst/>
                <a:latin typeface="Segoe UI" panose="020B0502040204020203" pitchFamily="34" charset="0"/>
              </a:rPr>
              <a:t>rdp</a:t>
            </a:r>
            <a:r>
              <a:rPr lang="en-US" b="0" i="0" dirty="0">
                <a:solidFill>
                  <a:srgbClr val="FFFFFF"/>
                </a:solidFill>
                <a:effectLst/>
                <a:latin typeface="Segoe UI" panose="020B0502040204020203" pitchFamily="34" charset="0"/>
              </a:rPr>
              <a:t> to VM-1</a:t>
            </a:r>
          </a:p>
          <a:p>
            <a:pPr algn="l"/>
            <a:br>
              <a:rPr lang="en-US" b="0" i="0" dirty="0">
                <a:solidFill>
                  <a:srgbClr val="FFFFFF"/>
                </a:solidFill>
                <a:effectLst/>
                <a:latin typeface="Segoe UI" panose="020B0502040204020203" pitchFamily="34" charset="0"/>
              </a:rPr>
            </a:br>
            <a:r>
              <a:rPr lang="en-US" b="0" i="0" dirty="0">
                <a:solidFill>
                  <a:srgbClr val="FFFFFF"/>
                </a:solidFill>
                <a:effectLst/>
                <a:latin typeface="Segoe UI" panose="020B0502040204020203" pitchFamily="34" charset="0"/>
              </a:rPr>
              <a:t>Check 3389 is open on VM-1</a:t>
            </a:r>
          </a:p>
          <a:p>
            <a:pPr algn="l"/>
            <a:br>
              <a:rPr lang="en-US" b="0" i="0" dirty="0">
                <a:solidFill>
                  <a:srgbClr val="FFFFFF"/>
                </a:solidFill>
                <a:effectLst/>
                <a:latin typeface="Segoe UI" panose="020B0502040204020203" pitchFamily="34" charset="0"/>
              </a:rPr>
            </a:br>
            <a:r>
              <a:rPr lang="en-US" b="0" i="0" dirty="0">
                <a:solidFill>
                  <a:srgbClr val="FFFFFF"/>
                </a:solidFill>
                <a:effectLst/>
                <a:latin typeface="Segoe UI" panose="020B0502040204020203" pitchFamily="34" charset="0"/>
              </a:rPr>
              <a:t>What are the security implications of opening port 3389?</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Create PowerShell script to test 3389 is opened on VM-1</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adjust the script to use its public IP instead</a:t>
            </a:r>
          </a:p>
          <a:p>
            <a:endParaRPr lang="en-US" b="0" i="0" dirty="0">
              <a:solidFill>
                <a:srgbClr val="FFFFFF"/>
              </a:solidFill>
              <a:effectLst/>
              <a:latin typeface="Segoe UI" panose="020B0502040204020203" pitchFamily="34" charset="0"/>
            </a:endParaRPr>
          </a:p>
          <a:p>
            <a:r>
              <a:rPr lang="en-US" b="0" i="0" dirty="0">
                <a:solidFill>
                  <a:srgbClr val="FFFFFF"/>
                </a:solidFill>
                <a:effectLst/>
                <a:latin typeface="Segoe UI" panose="020B0502040204020203" pitchFamily="34" charset="0"/>
              </a:rPr>
              <a:t>Take me to VM-1</a:t>
            </a:r>
          </a:p>
          <a:p>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What is the public IP of VM-1</a:t>
            </a:r>
          </a:p>
          <a:p>
            <a:pPr algn="l"/>
            <a:endParaRPr lang="en-US" b="0" i="0" dirty="0">
              <a:solidFill>
                <a:srgbClr val="FFFFFF"/>
              </a:solidFill>
              <a:effectLst/>
              <a:latin typeface="Segoe UI" panose="020B0502040204020203" pitchFamily="34" charset="0"/>
            </a:endParaRPr>
          </a:p>
          <a:p>
            <a:pPr algn="l"/>
            <a:r>
              <a:rPr lang="en-NZ" b="0" i="0" dirty="0">
                <a:solidFill>
                  <a:srgbClr val="FFFFFF"/>
                </a:solidFill>
                <a:effectLst/>
                <a:latin typeface="Segoe UI" panose="020B0502040204020203" pitchFamily="34" charset="0"/>
              </a:rPr>
              <a:t>What is this resource?</a:t>
            </a:r>
          </a:p>
          <a:p>
            <a:br>
              <a:rPr lang="en-NZ" b="0" i="0" dirty="0">
                <a:solidFill>
                  <a:srgbClr val="FFFFFF"/>
                </a:solidFill>
                <a:effectLst/>
                <a:latin typeface="var(--fontFamilyBase)"/>
              </a:rPr>
            </a:br>
            <a:r>
              <a:rPr lang="en-US" b="0" i="0" dirty="0">
                <a:solidFill>
                  <a:srgbClr val="FFFFFF"/>
                </a:solidFill>
                <a:effectLst/>
                <a:latin typeface="var(--fontFamilyBase)"/>
              </a:rPr>
              <a:t>What are the open alerts?</a:t>
            </a:r>
            <a:endParaRPr lang="en-US" b="0" i="0" dirty="0">
              <a:solidFill>
                <a:srgbClr val="FFFFFF"/>
              </a:solidFill>
              <a:effectLst/>
              <a:latin typeface="Segoe UI" panose="020B0502040204020203" pitchFamily="34" charset="0"/>
            </a:endParaRPr>
          </a:p>
          <a:p>
            <a:br>
              <a:rPr lang="en-US" b="1" i="0" dirty="0">
                <a:solidFill>
                  <a:srgbClr val="FFFFFF"/>
                </a:solidFill>
                <a:effectLst/>
                <a:latin typeface="var(--fontFamilyBase)"/>
              </a:rPr>
            </a:br>
            <a:r>
              <a:rPr lang="en-US" b="0" i="0" dirty="0">
                <a:solidFill>
                  <a:srgbClr val="E6E6E6"/>
                </a:solidFill>
                <a:effectLst/>
                <a:latin typeface="Segoe UI" panose="020B0502040204020203" pitchFamily="34" charset="0"/>
              </a:rPr>
              <a:t>Am I impacted by any service health events?</a:t>
            </a:r>
            <a:endParaRPr lang="en-US" b="0" i="0" dirty="0">
              <a:solidFill>
                <a:srgbClr val="FFFFFF"/>
              </a:solidFill>
              <a:effectLst/>
              <a:latin typeface="Segoe UI" panose="020B0502040204020203" pitchFamily="34" charset="0"/>
            </a:endParaRPr>
          </a:p>
          <a:p>
            <a:br>
              <a:rPr lang="en-US" b="0" i="0" dirty="0">
                <a:solidFill>
                  <a:srgbClr val="FFFFFF"/>
                </a:solidFill>
                <a:effectLst/>
                <a:latin typeface="Segoe UI" panose="020B0502040204020203" pitchFamily="34" charset="0"/>
              </a:rPr>
            </a:br>
            <a:endParaRPr lang="en-US" b="0" i="0" dirty="0">
              <a:solidFill>
                <a:srgbClr val="FFFFFF"/>
              </a:solidFill>
              <a:effectLst/>
              <a:latin typeface="Segoe UI" panose="020B0502040204020203" pitchFamily="34" charset="0"/>
            </a:endParaRPr>
          </a:p>
          <a:p>
            <a:endParaRPr lang="en-US" b="0" i="0" dirty="0">
              <a:solidFill>
                <a:srgbClr val="FFFFFF"/>
              </a:solidFill>
              <a:effectLst/>
              <a:latin typeface="Segoe UI" panose="020B0502040204020203" pitchFamily="34" charset="0"/>
            </a:endParaRPr>
          </a:p>
          <a:p>
            <a:br>
              <a:rPr lang="en-US" b="0" i="0" dirty="0">
                <a:solidFill>
                  <a:srgbClr val="FFFFFF"/>
                </a:solidFill>
                <a:effectLst/>
                <a:latin typeface="Segoe UI" panose="020B0502040204020203" pitchFamily="34" charset="0"/>
              </a:rPr>
            </a:br>
            <a:endParaRPr lang="en-NZ" b="0" dirty="0"/>
          </a:p>
        </p:txBody>
      </p:sp>
      <p:sp>
        <p:nvSpPr>
          <p:cNvPr id="4" name="Slide Number Placeholder 3"/>
          <p:cNvSpPr>
            <a:spLocks noGrp="1"/>
          </p:cNvSpPr>
          <p:nvPr>
            <p:ph type="sldNum" sz="quarter" idx="5"/>
          </p:nvPr>
        </p:nvSpPr>
        <p:spPr/>
        <p:txBody>
          <a:bodyPr/>
          <a:lstStyle/>
          <a:p>
            <a:fld id="{8B40190E-10F4-40E8-A048-6B0A85911BAA}" type="slidenum">
              <a:rPr lang="en-NZ" smtClean="0"/>
              <a:t>14</a:t>
            </a:fld>
            <a:endParaRPr lang="en-NZ"/>
          </a:p>
        </p:txBody>
      </p:sp>
    </p:spTree>
    <p:extLst>
      <p:ext uri="{BB962C8B-B14F-4D97-AF65-F5344CB8AC3E}">
        <p14:creationId xmlns:p14="http://schemas.microsoft.com/office/powerpoint/2010/main" val="1380284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Change theme to light or dark</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Infrastructure as code – reader.</a:t>
            </a:r>
          </a:p>
        </p:txBody>
      </p:sp>
      <p:sp>
        <p:nvSpPr>
          <p:cNvPr id="4" name="Slide Number Placeholder 3"/>
          <p:cNvSpPr>
            <a:spLocks noGrp="1"/>
          </p:cNvSpPr>
          <p:nvPr>
            <p:ph type="sldNum" sz="quarter" idx="5"/>
          </p:nvPr>
        </p:nvSpPr>
        <p:spPr/>
        <p:txBody>
          <a:bodyPr/>
          <a:lstStyle/>
          <a:p>
            <a:fld id="{8B40190E-10F4-40E8-A048-6B0A85911BAA}" type="slidenum">
              <a:rPr lang="en-NZ" smtClean="0"/>
              <a:t>15</a:t>
            </a:fld>
            <a:endParaRPr lang="en-NZ"/>
          </a:p>
        </p:txBody>
      </p:sp>
    </p:spTree>
    <p:extLst>
      <p:ext uri="{BB962C8B-B14F-4D97-AF65-F5344CB8AC3E}">
        <p14:creationId xmlns:p14="http://schemas.microsoft.com/office/powerpoint/2010/main" val="23090995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dirty="0"/>
              <a:t>Enhanced scenarios or skills</a:t>
            </a:r>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16</a:t>
            </a:fld>
            <a:endParaRPr lang="en-NZ"/>
          </a:p>
        </p:txBody>
      </p:sp>
    </p:spTree>
    <p:extLst>
      <p:ext uri="{BB962C8B-B14F-4D97-AF65-F5344CB8AC3E}">
        <p14:creationId xmlns:p14="http://schemas.microsoft.com/office/powerpoint/2010/main" val="3712249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dirty="0"/>
              <a:t>As a beginner user to Azure, I feel that Microsoft Copilot for Azure, can help point you in the right directions, and to the right information.</a:t>
            </a:r>
          </a:p>
          <a:p>
            <a:endParaRPr lang="en-US" dirty="0"/>
          </a:p>
          <a:p>
            <a:r>
              <a:rPr lang="en-US" dirty="0"/>
              <a:t>Context is key – the service, takes context on what resource you are at in the Azure Portal, so the more context it has on the resource the better outputs you will get.</a:t>
            </a:r>
          </a:p>
          <a:p>
            <a:endParaRPr lang="en-US" dirty="0"/>
          </a:p>
          <a:p>
            <a:r>
              <a:rPr lang="en-US" dirty="0"/>
              <a:t>As with all generative AI services, clear prompts are key, and don’t trust the outputs, not all Graph queries are right.</a:t>
            </a:r>
          </a:p>
          <a:p>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In terms of more intermediate and advanced services, it won’t replace full on azure management capabilities and troubleshooting yet, remember this is a copilot, an assistant. </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The more feedback can be offered, as part of its use – the better it would be, and more skills and tasks it will be able to complete.</a:t>
            </a:r>
          </a:p>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17</a:t>
            </a:fld>
            <a:endParaRPr lang="en-NZ"/>
          </a:p>
        </p:txBody>
      </p:sp>
    </p:spTree>
    <p:extLst>
      <p:ext uri="{BB962C8B-B14F-4D97-AF65-F5344CB8AC3E}">
        <p14:creationId xmlns:p14="http://schemas.microsoft.com/office/powerpoint/2010/main" val="28904699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A07AC5B8-CDE5-449C-B303-2B6C5A73361B}" type="slidenum">
              <a:rPr lang="en-NZ" smtClean="0"/>
              <a:t>18</a:t>
            </a:fld>
            <a:endParaRPr lang="en-NZ"/>
          </a:p>
        </p:txBody>
      </p:sp>
    </p:spTree>
    <p:extLst>
      <p:ext uri="{BB962C8B-B14F-4D97-AF65-F5344CB8AC3E}">
        <p14:creationId xmlns:p14="http://schemas.microsoft.com/office/powerpoint/2010/main" val="2845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200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solidFill>
                  <a:srgbClr val="E6E6E6"/>
                </a:solidFill>
                <a:effectLst/>
                <a:latin typeface="Segoe UI" panose="020B0502040204020203" pitchFamily="34" charset="0"/>
              </a:rPr>
              <a:t>Microsoft Copilot for Azure (preview) requires registration and is currently only available to approved enterprise customers and partners. Customers who wish to use Microsoft Copilot for Azure (preview) are required to submit a </a:t>
            </a:r>
            <a:r>
              <a:rPr lang="en-US" b="0" i="0" u="none" strike="noStrike" dirty="0">
                <a:solidFill>
                  <a:srgbClr val="E6E6E6"/>
                </a:solidFill>
                <a:effectLst/>
                <a:latin typeface="Segoe UI" panose="020B0502040204020203" pitchFamily="34" charset="0"/>
                <a:hlinkClick r:id="rId3"/>
              </a:rPr>
              <a:t>registration form</a:t>
            </a:r>
            <a:r>
              <a:rPr lang="en-US" b="0" i="0" dirty="0">
                <a:solidFill>
                  <a:srgbClr val="E6E6E6"/>
                </a:solidFill>
                <a:effectLst/>
                <a:latin typeface="Segoe UI" panose="020B0502040204020203" pitchFamily="34" charset="0"/>
              </a:rPr>
              <a:t>.</a:t>
            </a:r>
          </a:p>
          <a:p>
            <a:pPr algn="l"/>
            <a:br>
              <a:rPr lang="en-US" dirty="0"/>
            </a:br>
            <a:r>
              <a:rPr lang="en-US" b="0" i="0" dirty="0">
                <a:solidFill>
                  <a:srgbClr val="E6E6E6"/>
                </a:solidFill>
                <a:effectLst/>
                <a:latin typeface="Segoe UI" panose="020B0502040204020203" pitchFamily="34" charset="0"/>
              </a:rPr>
              <a:t>Access to Microsoft Copilot for Azure (preview) is subject to Microsoft's sole discretion based on eligibility criteria and a vetting process, and customers must acknowledge that they have read and understand the Azure terms of service for Microsoft Copilot for Azure (preview).</a:t>
            </a:r>
          </a:p>
          <a:p>
            <a:br>
              <a:rPr lang="en-US" dirty="0"/>
            </a:br>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3</a:t>
            </a:fld>
            <a:endParaRPr lang="en-NZ"/>
          </a:p>
        </p:txBody>
      </p:sp>
    </p:spTree>
    <p:extLst>
      <p:ext uri="{BB962C8B-B14F-4D97-AF65-F5344CB8AC3E}">
        <p14:creationId xmlns:p14="http://schemas.microsoft.com/office/powerpoint/2010/main" val="296218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4</a:t>
            </a:fld>
            <a:endParaRPr lang="en-NZ"/>
          </a:p>
        </p:txBody>
      </p:sp>
    </p:spTree>
    <p:extLst>
      <p:ext uri="{BB962C8B-B14F-4D97-AF65-F5344CB8AC3E}">
        <p14:creationId xmlns:p14="http://schemas.microsoft.com/office/powerpoint/2010/main" val="750200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br>
              <a:rPr lang="en-US" b="0" i="0" dirty="0">
                <a:solidFill>
                  <a:srgbClr val="17253D"/>
                </a:solidFill>
                <a:effectLst/>
                <a:latin typeface="Segoe UI" panose="020B0502040204020203" pitchFamily="34" charset="0"/>
              </a:rPr>
            </a:br>
            <a:r>
              <a:rPr lang="en-US" b="0" i="0" dirty="0">
                <a:solidFill>
                  <a:srgbClr val="17253D"/>
                </a:solidFill>
                <a:effectLst/>
                <a:latin typeface="Segoe UI" panose="020B0502040204020203" pitchFamily="34" charset="0"/>
              </a:rPr>
              <a:t>Copilot for Azure is an AI companion that simplifies how you design, operate, optimize, and troubleshoot apps and infrastructure from cloud to edge.</a:t>
            </a:r>
          </a:p>
          <a:p>
            <a:pPr algn="l"/>
            <a:endParaRPr lang="en-US" b="0" i="0" dirty="0">
              <a:solidFill>
                <a:srgbClr val="17253D"/>
              </a:solidFill>
              <a:effectLst/>
              <a:latin typeface="Segoe UI" panose="020B0502040204020203" pitchFamily="34" charset="0"/>
            </a:endParaRPr>
          </a:p>
          <a:p>
            <a:pPr algn="l"/>
            <a:r>
              <a:rPr lang="en-US" b="0" i="0" dirty="0">
                <a:solidFill>
                  <a:srgbClr val="17253D"/>
                </a:solidFill>
                <a:effectLst/>
                <a:latin typeface="Segoe UI" panose="020B0502040204020203" pitchFamily="34" charset="0"/>
              </a:rPr>
              <a:t>With Copilot, gain new insights, discover more benefits of the cloud, and orchestrate data across both the cloud and the edge. Copilot AI assistance utilizes language models, the Azure control plane, and insights about your Azure and Arc–enabled assets. </a:t>
            </a:r>
          </a:p>
          <a:p>
            <a:pPr algn="l"/>
            <a:endParaRPr lang="en-US" b="0" i="0" dirty="0">
              <a:solidFill>
                <a:srgbClr val="17253D"/>
              </a:solidFill>
              <a:effectLst/>
              <a:latin typeface="Segoe UI" panose="020B0502040204020203" pitchFamily="34" charset="0"/>
            </a:endParaRPr>
          </a:p>
          <a:p>
            <a:pPr algn="l"/>
            <a:r>
              <a:rPr lang="en-US" b="0" i="0" dirty="0">
                <a:solidFill>
                  <a:srgbClr val="17253D"/>
                </a:solidFill>
                <a:effectLst/>
                <a:latin typeface="Segoe UI" panose="020B0502040204020203" pitchFamily="34" charset="0"/>
              </a:rPr>
              <a:t>All of this is carried out within the framework of Azure's steadfast commitment to safeguarding your data security and privacy.</a:t>
            </a:r>
          </a:p>
          <a:p>
            <a:pPr algn="l"/>
            <a:endParaRPr lang="en-US" b="0" i="0" dirty="0">
              <a:solidFill>
                <a:srgbClr val="17253D"/>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Microsoft Copilot for Azure is designed to generate the best possible responses with the context it has access to. </a:t>
            </a:r>
          </a:p>
          <a:p>
            <a:pPr algn="l"/>
            <a:endParaRPr lang="en-US" b="0" i="0" dirty="0">
              <a:solidFill>
                <a:srgbClr val="E6E6E6"/>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However, like any AI system, Microsoft Copilot for Azure's responses will not always be perfect. All of Microsoft Copilot for Azure's responses should be carefully tested, reviewed, and vetted before making changes to your Azure environment.</a:t>
            </a:r>
          </a:p>
          <a:p>
            <a:br>
              <a:rPr lang="en-US" b="0" i="0" dirty="0">
                <a:solidFill>
                  <a:srgbClr val="E6E6E6"/>
                </a:solidFill>
                <a:effectLst/>
                <a:latin typeface="Segoe UI" panose="020B0502040204020203" pitchFamily="34" charset="0"/>
              </a:rPr>
            </a:br>
            <a:endParaRPr lang="en-US" b="0" i="0" dirty="0">
              <a:solidFill>
                <a:srgbClr val="17253D"/>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4774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solidFill>
                  <a:srgbClr val="17253D"/>
                </a:solidFill>
                <a:effectLst/>
                <a:latin typeface="Segoe UI" panose="020B0502040204020203" pitchFamily="34" charset="0"/>
              </a:rPr>
              <a:t>Enabled at a tenancy level, for all users and subscriptions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7390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dirty="0"/>
              <a:t>Disclaimer: Public Preview as of Jan 2024, responses and capabilities can change daily. What you see today, may not necessary match what you get when it goes GA.</a:t>
            </a:r>
          </a:p>
          <a:p>
            <a:endParaRPr lang="en-US" dirty="0"/>
          </a:p>
          <a:p>
            <a:r>
              <a:rPr lang="en-US" dirty="0"/>
              <a:t>Pricing hasn’t been announced, this functionality is free during Public preview., whether it remains free is still to be confirmed</a:t>
            </a:r>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7</a:t>
            </a:fld>
            <a:endParaRPr lang="en-NZ"/>
          </a:p>
        </p:txBody>
      </p:sp>
    </p:spTree>
    <p:extLst>
      <p:ext uri="{BB962C8B-B14F-4D97-AF65-F5344CB8AC3E}">
        <p14:creationId xmlns:p14="http://schemas.microsoft.com/office/powerpoint/2010/main" val="1125403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8</a:t>
            </a:fld>
            <a:endParaRPr lang="en-NZ"/>
          </a:p>
        </p:txBody>
      </p:sp>
    </p:spTree>
    <p:extLst>
      <p:ext uri="{BB962C8B-B14F-4D97-AF65-F5344CB8AC3E}">
        <p14:creationId xmlns:p14="http://schemas.microsoft.com/office/powerpoint/2010/main" val="39053034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Portal – Azure Bot framework</a:t>
            </a:r>
          </a:p>
          <a:p>
            <a:pPr algn="l"/>
            <a:endParaRPr lang="en-US" b="0" i="0" dirty="0">
              <a:solidFill>
                <a:srgbClr val="D1D5DB"/>
              </a:solidFill>
              <a:effectLst/>
              <a:latin typeface="Söhne"/>
            </a:endParaRPr>
          </a:p>
          <a:p>
            <a:pPr algn="l"/>
            <a:r>
              <a:rPr lang="en-US" b="0" i="0" dirty="0">
                <a:solidFill>
                  <a:srgbClr val="D1D5DB"/>
                </a:solidFill>
                <a:effectLst/>
                <a:latin typeface="Söhne"/>
              </a:rPr>
              <a:t>RAG (Microsoft Learn Documentation, Azure Resource Graph, Cost Management, Skills, Guardrails (i.e. Azure Policy, RBAC, Budgets)</a:t>
            </a:r>
          </a:p>
          <a:p>
            <a:pPr algn="l"/>
            <a:endParaRPr lang="en-US" b="0" i="0" dirty="0">
              <a:solidFill>
                <a:srgbClr val="D1D5DB"/>
              </a:solidFill>
              <a:effectLst/>
              <a:latin typeface="Söhne"/>
            </a:endParaRPr>
          </a:p>
          <a:p>
            <a:pPr algn="l"/>
            <a:r>
              <a:rPr lang="en-US" b="0" i="0" dirty="0">
                <a:solidFill>
                  <a:srgbClr val="E6E6E6"/>
                </a:solidFill>
                <a:effectLst/>
                <a:latin typeface="Segoe UI" panose="020B0502040204020203" pitchFamily="34" charset="0"/>
              </a:rPr>
              <a:t>Microsoft Copilot for Azure only has access to resources that you have access to and can only perform actions that you have the permissions to perform, after your confirmation. Microsoft Copilot for Azure will respect all existing access management and protections such as Azure Role-Based Action Control, Privileged Identity Management, Azure Policy, and resource locks.</a:t>
            </a:r>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a:solidFill>
                  <a:srgbClr val="D1D5DB"/>
                </a:solidFill>
                <a:effectLst/>
                <a:latin typeface="Söhne"/>
              </a:rPr>
              <a:t>Ground together</a:t>
            </a:r>
          </a:p>
          <a:p>
            <a:pPr algn="l"/>
            <a:endParaRPr lang="en-US" b="0" i="0" dirty="0">
              <a:solidFill>
                <a:srgbClr val="D1D5DB"/>
              </a:solidFill>
              <a:effectLst/>
              <a:latin typeface="Söhne"/>
            </a:endParaRPr>
          </a:p>
          <a:p>
            <a:pPr algn="l"/>
            <a:r>
              <a:rPr lang="en-US" b="0" i="0" dirty="0">
                <a:solidFill>
                  <a:srgbClr val="D1D5DB"/>
                </a:solidFill>
                <a:effectLst/>
                <a:latin typeface="Söhne"/>
              </a:rPr>
              <a:t> (GPT 4)</a:t>
            </a:r>
          </a:p>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787101BD-38B1-4007-B512-D03D20346D54}" type="slidenum">
              <a:rPr lang="en-NZ" smtClean="0"/>
              <a:pPr/>
              <a:t>9</a:t>
            </a:fld>
            <a:endParaRPr lang="en-NZ"/>
          </a:p>
        </p:txBody>
      </p:sp>
    </p:spTree>
    <p:extLst>
      <p:ext uri="{BB962C8B-B14F-4D97-AF65-F5344CB8AC3E}">
        <p14:creationId xmlns:p14="http://schemas.microsoft.com/office/powerpoint/2010/main" val="16632308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6613" y="4092049"/>
            <a:ext cx="11999119" cy="545214"/>
          </a:xfrm>
          <a:noFill/>
        </p:spPr>
        <p:txBody>
          <a:bodyPr lIns="0" tIns="0" rIns="0" bIns="0" anchor="b" anchorCtr="0">
            <a:spAutoFit/>
          </a:bodyPr>
          <a:lstStyle>
            <a:lvl1pPr>
              <a:defRPr sz="3543"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766613" y="5199733"/>
            <a:ext cx="11999119" cy="333168"/>
          </a:xfrm>
          <a:noFill/>
        </p:spPr>
        <p:txBody>
          <a:bodyPr wrap="square" lIns="0" tIns="0" rIns="0" bIns="0">
            <a:spAutoFit/>
          </a:bodyPr>
          <a:lstStyle>
            <a:lvl1pPr marL="0" indent="0">
              <a:spcBef>
                <a:spcPts val="0"/>
              </a:spcBef>
              <a:buNone/>
              <a:defRPr sz="216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766612" y="768711"/>
            <a:ext cx="1792841" cy="383980"/>
          </a:xfrm>
          <a:prstGeom prst="rect">
            <a:avLst/>
          </a:prstGeom>
        </p:spPr>
      </p:pic>
    </p:spTree>
    <p:extLst>
      <p:ext uri="{BB962C8B-B14F-4D97-AF65-F5344CB8AC3E}">
        <p14:creationId xmlns:p14="http://schemas.microsoft.com/office/powerpoint/2010/main" val="99914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54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771944" y="599969"/>
            <a:ext cx="14458938" cy="545214"/>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766612" y="1887409"/>
            <a:ext cx="3322673"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766612" y="2996064"/>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4478838" y="1887409"/>
            <a:ext cx="3324756"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478841" y="2987350"/>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8193899" y="1887409"/>
            <a:ext cx="3322673"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8193899" y="2996064"/>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1906125" y="1887409"/>
            <a:ext cx="3324756"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906125" y="2987350"/>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106727"/>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455" userDrawn="1">
          <p15:clr>
            <a:srgbClr val="5ACBF0"/>
          </p15:clr>
        </p15:guide>
        <p15:guide id="7" pos="1593" userDrawn="1">
          <p15:clr>
            <a:srgbClr val="5ACBF0"/>
          </p15:clr>
        </p15:guide>
        <p15:guide id="8" pos="2774" userDrawn="1">
          <p15:clr>
            <a:srgbClr val="5ACBF0"/>
          </p15:clr>
        </p15:guide>
        <p15:guide id="9" pos="2914" userDrawn="1">
          <p15:clr>
            <a:srgbClr val="5ACBF0"/>
          </p15:clr>
        </p15:guide>
        <p15:guide id="10" pos="4096" userDrawn="1">
          <p15:clr>
            <a:srgbClr val="5ACBF0"/>
          </p15:clr>
        </p15:guide>
        <p15:guide id="11" pos="4234" userDrawn="1">
          <p15:clr>
            <a:srgbClr val="5ACBF0"/>
          </p15:clr>
        </p15:guide>
        <p15:guide id="12" orient="horz" pos="1436"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771944" y="599969"/>
            <a:ext cx="14458938" cy="545214"/>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766610"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766610" y="2996066"/>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738580"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738580" y="2987350"/>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710549"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710549" y="2996066"/>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682519"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682519" y="2987350"/>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2654490"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2654490" y="2987350"/>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071477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193" userDrawn="1">
          <p15:clr>
            <a:srgbClr val="5ACBF0"/>
          </p15:clr>
        </p15:guide>
        <p15:guide id="7" pos="1331" userDrawn="1">
          <p15:clr>
            <a:srgbClr val="5ACBF0"/>
          </p15:clr>
        </p15:guide>
        <p15:guide id="8" pos="2248" userDrawn="1">
          <p15:clr>
            <a:srgbClr val="5ACBF0"/>
          </p15:clr>
        </p15:guide>
        <p15:guide id="9" pos="2387" userDrawn="1">
          <p15:clr>
            <a:srgbClr val="5ACBF0"/>
          </p15:clr>
        </p15:guide>
        <p15:guide id="10" pos="3304" userDrawn="1">
          <p15:clr>
            <a:srgbClr val="5ACBF0"/>
          </p15:clr>
        </p15:guide>
        <p15:guide id="11" pos="4362" userDrawn="1">
          <p15:clr>
            <a:srgbClr val="5ACBF0"/>
          </p15:clr>
        </p15:guide>
        <p15:guide id="12" orient="horz" pos="1436" userDrawn="1">
          <p15:clr>
            <a:srgbClr val="5ACBF0"/>
          </p15:clr>
        </p15:guide>
        <p15:guide id="13" pos="3441" userDrawn="1">
          <p15:clr>
            <a:srgbClr val="5ACBF0"/>
          </p15:clr>
        </p15:guide>
        <p15:guide id="14" pos="449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826579"/>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5" pos="2472"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71945" y="3954557"/>
            <a:ext cx="5416521" cy="109042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14367855"/>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30" orient="horz" pos="288" userDrawn="1">
          <p15:clr>
            <a:srgbClr val="5ACBF0"/>
          </p15:clr>
        </p15:guide>
        <p15:guide id="32" orient="horz" pos="2160" userDrawn="1">
          <p15:clr>
            <a:srgbClr val="5ACBF0"/>
          </p15:clr>
        </p15:guide>
        <p15:guide id="33" pos="2204" userDrawn="1">
          <p15:clr>
            <a:srgbClr val="5ACBF0"/>
          </p15:clr>
        </p15:guide>
        <p15:guide id="34" pos="247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766611" y="599971"/>
            <a:ext cx="7228366" cy="367665"/>
          </a:xfrm>
        </p:spPr>
        <p:txBody>
          <a:bodyPr tIns="64008"/>
          <a:lstStyle>
            <a:lvl1pPr>
              <a:defRPr sz="196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4421266"/>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5" pos="2483"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2844"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71942" y="3554576"/>
            <a:ext cx="5456767" cy="545214"/>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66614" y="4639581"/>
            <a:ext cx="5462098" cy="333168"/>
          </a:xfrm>
        </p:spPr>
        <p:txBody>
          <a:bodyPr/>
          <a:lstStyle>
            <a:lvl1pPr marL="0" indent="0">
              <a:buNone/>
              <a:defRPr sz="2165">
                <a:latin typeface="+mn-lt"/>
              </a:defRPr>
            </a:lvl1pPr>
            <a:lvl2pPr marL="224972" indent="0">
              <a:buNone/>
              <a:defRPr/>
            </a:lvl2pPr>
            <a:lvl3pPr marL="449943" indent="0">
              <a:buNone/>
              <a:defRPr/>
            </a:lvl3pPr>
            <a:lvl4pPr marL="651480" indent="0">
              <a:buNone/>
              <a:defRPr/>
            </a:lvl4pPr>
            <a:lvl5pPr marL="84208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999488" y="0"/>
            <a:ext cx="8999339" cy="8999538"/>
          </a:xfrm>
          <a:blipFill>
            <a:blip r:embed="rId2"/>
            <a:stretch>
              <a:fillRect/>
            </a:stretch>
          </a:blipFill>
        </p:spPr>
        <p:txBody>
          <a:bodyPr lIns="0" tIns="2377440" rIns="0" anchor="t" anchorCtr="0">
            <a:noAutofit/>
          </a:bodyPr>
          <a:lstStyle>
            <a:lvl1pPr marL="0" indent="0" algn="ctr">
              <a:lnSpc>
                <a:spcPct val="100000"/>
              </a:lnSpc>
              <a:buNone/>
              <a:defRPr sz="137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973750342"/>
      </p:ext>
    </p:extLst>
  </p:cSld>
  <p:clrMapOvr>
    <a:masterClrMapping/>
  </p:clrMapOvr>
  <p:transition>
    <p:fade/>
  </p:transition>
  <p:extLst>
    <p:ext uri="{DCECCB84-F9BA-43D5-87BE-67443E8EF086}">
      <p15:sldGuideLst xmlns:p15="http://schemas.microsoft.com/office/powerpoint/2012/main">
        <p15:guide id="2" pos="2489" userDrawn="1">
          <p15:clr>
            <a:srgbClr val="5ACBF0"/>
          </p15:clr>
        </p15:guide>
        <p15:guide id="7" orient="horz" pos="1968" userDrawn="1">
          <p15:clr>
            <a:srgbClr val="5ACBF0"/>
          </p15:clr>
        </p15:guide>
        <p15:guide id="8" orient="horz" pos="2226" userDrawn="1">
          <p15:clr>
            <a:srgbClr val="5ACBF0"/>
          </p15:clr>
        </p15:guide>
        <p15:guide id="10" pos="2762" userDrawn="1">
          <p15:clr>
            <a:srgbClr val="C35EA4"/>
          </p15:clr>
        </p15:guide>
        <p15:guide id="11" pos="2217" userDrawn="1">
          <p15:clr>
            <a:srgbClr val="5ACBF0"/>
          </p15:clr>
        </p15:guide>
        <p15:guide id="12" pos="262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771944" y="3952474"/>
            <a:ext cx="5458851" cy="109042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6999488" y="0"/>
            <a:ext cx="8999339" cy="8999538"/>
          </a:xfrm>
          <a:blipFill>
            <a:blip r:embed="rId2"/>
            <a:stretch>
              <a:fillRect/>
            </a:stretch>
          </a:blipFill>
        </p:spPr>
        <p:txBody>
          <a:bodyPr lIns="0" tIns="2377440" rIns="0" anchor="t" anchorCtr="0">
            <a:noAutofit/>
          </a:bodyPr>
          <a:lstStyle>
            <a:lvl1pPr marL="0" indent="0" algn="ctr">
              <a:lnSpc>
                <a:spcPct val="100000"/>
              </a:lnSpc>
              <a:buNone/>
              <a:defRPr sz="137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646240992"/>
      </p:ext>
    </p:extLst>
  </p:cSld>
  <p:clrMapOvr>
    <a:masterClrMapping/>
  </p:clrMapOvr>
  <p:transition>
    <p:fade/>
  </p:transition>
  <p:extLst>
    <p:ext uri="{DCECCB84-F9BA-43D5-87BE-67443E8EF086}">
      <p15:sldGuideLst xmlns:p15="http://schemas.microsoft.com/office/powerpoint/2012/main">
        <p15:guide id="2" pos="2489" userDrawn="1">
          <p15:clr>
            <a:srgbClr val="5ACBF0"/>
          </p15:clr>
        </p15:guide>
        <p15:guide id="5" orient="horz" pos="2160" userDrawn="1">
          <p15:clr>
            <a:srgbClr val="5ACBF0"/>
          </p15:clr>
        </p15:guide>
        <p15:guide id="6" pos="2215" userDrawn="1">
          <p15:clr>
            <a:srgbClr val="5ACBF0"/>
          </p15:clr>
        </p15:guide>
        <p15:guide id="7" pos="2761" userDrawn="1">
          <p15:clr>
            <a:srgbClr val="C35EA4"/>
          </p15:clr>
        </p15:guide>
        <p15:guide id="8" pos="2625"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771945" y="3910219"/>
            <a:ext cx="5463017" cy="848181"/>
          </a:xfrm>
        </p:spPr>
        <p:txBody>
          <a:bodyPr anchor="t"/>
          <a:lstStyle>
            <a:lvl1pPr>
              <a:defRPr sz="27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6999488" y="0"/>
            <a:ext cx="8999339" cy="8999538"/>
          </a:xfrm>
          <a:blipFill>
            <a:blip r:embed="rId2"/>
            <a:stretch>
              <a:fillRect/>
            </a:stretch>
          </a:blipFill>
        </p:spPr>
        <p:txBody>
          <a:bodyPr lIns="0" tIns="2377440" rIns="0" anchor="t" anchorCtr="0">
            <a:noAutofit/>
          </a:bodyPr>
          <a:lstStyle>
            <a:lvl1pPr marL="0" indent="0" algn="ctr">
              <a:lnSpc>
                <a:spcPct val="100000"/>
              </a:lnSpc>
              <a:buNone/>
              <a:defRPr sz="137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83304747"/>
      </p:ext>
    </p:extLst>
  </p:cSld>
  <p:clrMapOvr>
    <a:masterClrMapping/>
  </p:clrMapOvr>
  <p:transition>
    <p:fade/>
  </p:transition>
  <p:extLst>
    <p:ext uri="{DCECCB84-F9BA-43D5-87BE-67443E8EF086}">
      <p15:sldGuideLst xmlns:p15="http://schemas.microsoft.com/office/powerpoint/2012/main">
        <p15:guide id="2" pos="2489" userDrawn="1">
          <p15:clr>
            <a:srgbClr val="5ACBF0"/>
          </p15:clr>
        </p15:guide>
        <p15:guide id="3" orient="horz" pos="1877" userDrawn="1">
          <p15:clr>
            <a:srgbClr val="5ACBF0"/>
          </p15:clr>
        </p15:guide>
        <p15:guide id="4" pos="2764" userDrawn="1">
          <p15:clr>
            <a:srgbClr val="C35EA4"/>
          </p15:clr>
        </p15:guide>
        <p15:guide id="5" pos="2217" userDrawn="1">
          <p15:clr>
            <a:srgbClr val="5ACBF0"/>
          </p15:clr>
        </p15:guide>
        <p15:guide id="6" pos="2626"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2" y="0"/>
            <a:ext cx="15998825" cy="8999538"/>
          </a:xfrm>
          <a:blipFill>
            <a:blip r:embed="rId2"/>
            <a:stretch>
              <a:fillRect/>
            </a:stretch>
          </a:blipFill>
        </p:spPr>
        <p:txBody>
          <a:bodyPr wrap="none" bIns="1554480" anchor="ctr">
            <a:noAutofit/>
          </a:bodyPr>
          <a:lstStyle>
            <a:lvl1pPr marL="0" indent="0" algn="ctr">
              <a:buNone/>
              <a:defRPr sz="137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2" y="4799754"/>
            <a:ext cx="15998825" cy="4199784"/>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43"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510759842"/>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2" y="0"/>
            <a:ext cx="15998825" cy="8999538"/>
          </a:xfrm>
          <a:blipFill>
            <a:blip r:embed="rId2"/>
            <a:stretch>
              <a:fillRect/>
            </a:stretch>
          </a:blipFill>
        </p:spPr>
        <p:txBody>
          <a:bodyPr wrap="none" bIns="1554480" anchor="ctr">
            <a:noAutofit/>
          </a:bodyPr>
          <a:lstStyle>
            <a:lvl1pPr marL="0" indent="0" algn="ctr">
              <a:buNone/>
              <a:defRPr sz="137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 y="0"/>
            <a:ext cx="7439454" cy="8999538"/>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4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647758067"/>
      </p:ext>
    </p:extLst>
  </p:cSld>
  <p:clrMapOvr>
    <a:masterClrMapping/>
  </p:clrMapOvr>
  <p:transition>
    <p:fade/>
  </p:transition>
  <p:extLst>
    <p:ext uri="{DCECCB84-F9BA-43D5-87BE-67443E8EF086}">
      <p15:sldGuideLst xmlns:p15="http://schemas.microsoft.com/office/powerpoint/2012/main">
        <p15:guide id="7" pos="2649" userDrawn="1">
          <p15:clr>
            <a:srgbClr val="5ACBF0"/>
          </p15:clr>
        </p15:guide>
        <p15:guide id="8" orient="horz" pos="2160"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6613" y="4092049"/>
            <a:ext cx="11999119" cy="545214"/>
          </a:xfrm>
          <a:noFill/>
        </p:spPr>
        <p:txBody>
          <a:bodyPr lIns="0" tIns="0" rIns="0" bIns="0" anchor="b" anchorCtr="0">
            <a:spAutoFit/>
          </a:bodyPr>
          <a:lstStyle>
            <a:lvl1pPr>
              <a:defRPr sz="3543"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766612" y="768711"/>
            <a:ext cx="1792841" cy="383980"/>
          </a:xfrm>
          <a:prstGeom prst="rect">
            <a:avLst/>
          </a:prstGeom>
        </p:spPr>
      </p:pic>
      <p:sp>
        <p:nvSpPr>
          <p:cNvPr id="5" name="Text Placeholder 4"/>
          <p:cNvSpPr>
            <a:spLocks noGrp="1"/>
          </p:cNvSpPr>
          <p:nvPr>
            <p:ph type="body" sz="quarter" idx="12" hasCustomPrompt="1"/>
          </p:nvPr>
        </p:nvSpPr>
        <p:spPr>
          <a:xfrm>
            <a:off x="766613" y="5199733"/>
            <a:ext cx="11999119" cy="333168"/>
          </a:xfrm>
          <a:noFill/>
        </p:spPr>
        <p:txBody>
          <a:bodyPr wrap="square" lIns="0" tIns="0" rIns="0" bIns="0">
            <a:spAutoFit/>
          </a:bodyPr>
          <a:lstStyle>
            <a:lvl1pPr marL="0" indent="0">
              <a:spcBef>
                <a:spcPts val="0"/>
              </a:spcBef>
              <a:buNone/>
              <a:defRPr sz="2165"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558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54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2" y="0"/>
            <a:ext cx="15998825" cy="8999538"/>
          </a:xfrm>
          <a:blipFill>
            <a:blip r:embed="rId2"/>
            <a:stretch>
              <a:fillRect/>
            </a:stretch>
          </a:blipFill>
        </p:spPr>
        <p:txBody>
          <a:bodyPr wrap="none" bIns="1554480" anchor="ctr">
            <a:noAutofit/>
          </a:bodyPr>
          <a:lstStyle>
            <a:lvl1pPr marL="0" indent="0" algn="ctr">
              <a:buNone/>
              <a:defRPr sz="137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8559372" y="0"/>
            <a:ext cx="7439454" cy="8999538"/>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54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381199569"/>
      </p:ext>
    </p:extLst>
  </p:cSld>
  <p:clrMapOvr>
    <a:masterClrMapping/>
  </p:clrMapOvr>
  <p:transition>
    <p:fade/>
  </p:transition>
  <p:extLst>
    <p:ext uri="{DCECCB84-F9BA-43D5-87BE-67443E8EF086}">
      <p15:sldGuideLst xmlns:p15="http://schemas.microsoft.com/office/powerpoint/2012/main">
        <p15:guide id="7" pos="3041" userDrawn="1">
          <p15:clr>
            <a:srgbClr val="5ACBF0"/>
          </p15:clr>
        </p15:guide>
        <p15:guide id="8" orient="horz" pos="216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771944" y="7224550"/>
            <a:ext cx="14458938" cy="54521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 y="0"/>
            <a:ext cx="15998825" cy="5999692"/>
          </a:xfrm>
          <a:blipFill>
            <a:blip r:embed="rId2"/>
            <a:stretch>
              <a:fillRect/>
            </a:stretch>
          </a:blipFill>
        </p:spPr>
        <p:txBody>
          <a:bodyPr vert="horz" wrap="square" lIns="0" tIns="1280160" rIns="0" bIns="0" rtlCol="0" anchor="t" anchorCtr="0">
            <a:noAutofit/>
          </a:bodyPr>
          <a:lstStyle>
            <a:lvl1pPr marL="0" indent="0" algn="ctr">
              <a:buNone/>
              <a:defRPr lang="en-US" sz="1378"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872068342"/>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771944" y="1227691"/>
            <a:ext cx="14458938" cy="54521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122" y="2999846"/>
            <a:ext cx="15998825" cy="5999692"/>
          </a:xfrm>
          <a:blipFill>
            <a:blip r:embed="rId2"/>
            <a:stretch>
              <a:fillRect/>
            </a:stretch>
          </a:blipFill>
        </p:spPr>
        <p:txBody>
          <a:bodyPr vert="horz" wrap="square" lIns="0" tIns="1371600" rIns="0" bIns="0" rtlCol="0" anchor="t" anchorCtr="0">
            <a:noAutofit/>
          </a:bodyPr>
          <a:lstStyle>
            <a:lvl1pPr marL="0" indent="0" algn="ctr">
              <a:buNone/>
              <a:defRPr lang="en-US" sz="1378"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77553884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766609" y="7466289"/>
            <a:ext cx="7043483"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764528" y="2658197"/>
            <a:ext cx="7043483" cy="4559766"/>
          </a:xfrm>
          <a:blipFill>
            <a:blip r:embed="rId2"/>
            <a:stretch>
              <a:fillRect/>
            </a:stretch>
          </a:blipFill>
        </p:spPr>
        <p:txBody>
          <a:bodyPr vert="horz" wrap="square" lIns="0" tIns="0" rIns="0" bIns="1005840" rtlCol="0" anchor="ctr" anchorCtr="0">
            <a:noAutofit/>
          </a:bodyPr>
          <a:lstStyle>
            <a:lvl1pPr marL="0" indent="0" algn="ctr">
              <a:buNone/>
              <a:defRPr lang="en-US" sz="984"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90818" y="7466289"/>
            <a:ext cx="7043483"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87398" y="2658197"/>
            <a:ext cx="7043483" cy="4559766"/>
          </a:xfrm>
          <a:blipFill>
            <a:blip r:embed="rId3"/>
            <a:stretch>
              <a:fillRect/>
            </a:stretch>
          </a:blipFill>
        </p:spPr>
        <p:txBody>
          <a:bodyPr vert="horz" wrap="square" lIns="0" tIns="0" rIns="0" bIns="1005840" rtlCol="0" anchor="ctr" anchorCtr="0">
            <a:noAutofit/>
          </a:bodyPr>
          <a:lstStyle>
            <a:lvl1pPr marL="0" indent="0" algn="ctr">
              <a:buNone/>
              <a:defRPr lang="en-US" sz="984"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40291168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777" userDrawn="1">
          <p15:clr>
            <a:srgbClr val="5ACBF0"/>
          </p15:clr>
        </p15:guide>
        <p15:guide id="7" pos="2912" userDrawn="1">
          <p15:clr>
            <a:srgbClr val="5ACBF0"/>
          </p15:clr>
        </p15:guide>
        <p15:guide id="8" orient="horz" pos="346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764531" y="7466289"/>
            <a:ext cx="4560081"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764530" y="2658197"/>
            <a:ext cx="4559665" cy="4559766"/>
          </a:xfrm>
          <a:blipFill>
            <a:blip r:embed="rId2"/>
            <a:stretch>
              <a:fillRect/>
            </a:stretch>
          </a:blipFill>
        </p:spPr>
        <p:txBody>
          <a:bodyPr lIns="0" tIns="0" rIns="0" bIns="100584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719583" y="7466289"/>
            <a:ext cx="4560081"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719582" y="2658197"/>
            <a:ext cx="4559665" cy="4559766"/>
          </a:xfrm>
          <a:blipFill>
            <a:blip r:embed="rId3"/>
            <a:stretch>
              <a:fillRect/>
            </a:stretch>
          </a:blipFill>
        </p:spPr>
        <p:txBody>
          <a:bodyPr lIns="0" tIns="0" rIns="0" bIns="100584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0674221" y="7466289"/>
            <a:ext cx="4560081"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0671217" y="2658197"/>
            <a:ext cx="4559665" cy="4559766"/>
          </a:xfrm>
          <a:blipFill>
            <a:blip r:embed="rId4"/>
            <a:stretch>
              <a:fillRect/>
            </a:stretch>
          </a:blipFill>
        </p:spPr>
        <p:txBody>
          <a:bodyPr lIns="0" tIns="0" rIns="0" bIns="100584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73107230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1895" userDrawn="1">
          <p15:clr>
            <a:srgbClr val="5ACBF0"/>
          </p15:clr>
        </p15:guide>
        <p15:guide id="7" pos="2032" userDrawn="1">
          <p15:clr>
            <a:srgbClr val="5ACBF0"/>
          </p15:clr>
        </p15:guide>
        <p15:guide id="8" pos="3656" userDrawn="1">
          <p15:clr>
            <a:srgbClr val="5ACBF0"/>
          </p15:clr>
        </p15:guide>
        <p15:guide id="9" pos="3794" userDrawn="1">
          <p15:clr>
            <a:srgbClr val="5ACBF0"/>
          </p15:clr>
        </p15:guide>
        <p15:guide id="10" orient="horz" pos="346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764528"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764527" y="2658202"/>
            <a:ext cx="3323756" cy="3323829"/>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79865"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79865" y="2658202"/>
            <a:ext cx="3323756" cy="3323829"/>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95204"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95204" y="2658202"/>
            <a:ext cx="3323756" cy="3323829"/>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1910544"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1907125" y="2658202"/>
            <a:ext cx="3323756" cy="3323829"/>
          </a:xfrm>
          <a:blipFill>
            <a:blip r:embed="rId5"/>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45591973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455" userDrawn="1">
          <p15:clr>
            <a:srgbClr val="5ACBF0"/>
          </p15:clr>
        </p15:guide>
        <p15:guide id="7" pos="1593" userDrawn="1">
          <p15:clr>
            <a:srgbClr val="5ACBF0"/>
          </p15:clr>
        </p15:guide>
        <p15:guide id="8" pos="2774" userDrawn="1">
          <p15:clr>
            <a:srgbClr val="5ACBF0"/>
          </p15:clr>
        </p15:guide>
        <p15:guide id="9" pos="2914" userDrawn="1">
          <p15:clr>
            <a:srgbClr val="5ACBF0"/>
          </p15:clr>
        </p15:guide>
        <p15:guide id="10" pos="4096" userDrawn="1">
          <p15:clr>
            <a:srgbClr val="5ACBF0"/>
          </p15:clr>
        </p15:guide>
        <p15:guide id="11" pos="4234" userDrawn="1">
          <p15:clr>
            <a:srgbClr val="5ACBF0"/>
          </p15:clr>
        </p15:guide>
        <p15:guide id="12" orient="horz" pos="287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6"/>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767946" y="6999646"/>
            <a:ext cx="6419528"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51"/>
            <a:ext cx="7955416" cy="3683811"/>
          </a:xfrm>
          <a:blipFill>
            <a:blip r:embed="rId2"/>
            <a:stretch>
              <a:fillRect/>
            </a:stretch>
          </a:blipFill>
        </p:spPr>
        <p:txBody>
          <a:bodyPr lIns="0" tIns="0" rIns="0" bIns="73152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811356" y="6999646"/>
            <a:ext cx="6419528"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043411" y="2999851"/>
            <a:ext cx="7955416" cy="3683811"/>
          </a:xfrm>
          <a:blipFill>
            <a:blip r:embed="rId3"/>
            <a:stretch>
              <a:fillRect/>
            </a:stretch>
          </a:blipFill>
        </p:spPr>
        <p:txBody>
          <a:bodyPr lIns="0" tIns="0" rIns="0" bIns="73152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929955603"/>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4" orient="horz" pos="3209" userDrawn="1">
          <p15:clr>
            <a:srgbClr val="5ACBF0"/>
          </p15:clr>
        </p15:guide>
        <p15:guide id="5" pos="2834" userDrawn="1">
          <p15:clr>
            <a:srgbClr val="5ACBF0"/>
          </p15:clr>
        </p15:guide>
        <p15:guide id="6" pos="2858" userDrawn="1">
          <p15:clr>
            <a:srgbClr val="5ACBF0"/>
          </p15:clr>
        </p15:guide>
        <p15:guide id="11" pos="1415" userDrawn="1">
          <p15:clr>
            <a:srgbClr val="5ACBF0"/>
          </p15:clr>
        </p15:guide>
        <p15:guide id="12" pos="4274" userDrawn="1">
          <p15:clr>
            <a:srgbClr val="5ACBF0"/>
          </p15:clr>
        </p15:guide>
        <p15:guide id="13" orient="horz" pos="3360" userDrawn="1">
          <p15:clr>
            <a:srgbClr val="5ACBF0"/>
          </p15:clr>
        </p15:guide>
        <p15:guide id="14" orient="horz" userDrawn="1">
          <p15:clr>
            <a:srgbClr val="5ACBF0"/>
          </p15:clr>
        </p15:guide>
        <p15:guide id="15" pos="2556" userDrawn="1">
          <p15:clr>
            <a:srgbClr val="5ACBF0"/>
          </p15:clr>
        </p15:guide>
        <p15:guide id="16" pos="313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5"/>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767944" y="6299678"/>
            <a:ext cx="3743726"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46"/>
            <a:ext cx="5279612" cy="2999846"/>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127550" y="6298115"/>
            <a:ext cx="3743726"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5359607" y="2999846"/>
            <a:ext cx="5279612" cy="2999846"/>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1487157" y="6298116"/>
            <a:ext cx="3743726"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0719215" y="2999846"/>
            <a:ext cx="5279612" cy="2999846"/>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652256374"/>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1877" userDrawn="1">
          <p15:clr>
            <a:srgbClr val="5ACBF0"/>
          </p15:clr>
        </p15:guide>
        <p15:guide id="6" pos="1907" userDrawn="1">
          <p15:clr>
            <a:srgbClr val="5ACBF0"/>
          </p15:clr>
        </p15:guide>
        <p15:guide id="8" pos="3784" userDrawn="1">
          <p15:clr>
            <a:srgbClr val="5ACBF0"/>
          </p15:clr>
        </p15:guide>
        <p15:guide id="9" pos="3810" userDrawn="1">
          <p15:clr>
            <a:srgbClr val="5ACBF0"/>
          </p15:clr>
        </p15:guide>
        <p15:guide id="11" pos="939" userDrawn="1">
          <p15:clr>
            <a:srgbClr val="5ACBF0"/>
          </p15:clr>
        </p15:guide>
        <p15:guide id="12" pos="2844" userDrawn="1">
          <p15:clr>
            <a:srgbClr val="5ACBF0"/>
          </p15:clr>
        </p15:guide>
        <p15:guide id="13" pos="4750" userDrawn="1">
          <p15:clr>
            <a:srgbClr val="5ACBF0"/>
          </p15:clr>
        </p15:guide>
        <p15:guide id="14" orient="horz" pos="1074" userDrawn="1">
          <p15:clr>
            <a:srgbClr val="5ACBF0"/>
          </p15:clr>
        </p15:guide>
        <p15:guide id="15" pos="1607" userDrawn="1">
          <p15:clr>
            <a:srgbClr val="5ACBF0"/>
          </p15:clr>
        </p15:guide>
        <p15:guide id="16" pos="2181" userDrawn="1">
          <p15:clr>
            <a:srgbClr val="5ACBF0"/>
          </p15:clr>
        </p15:guide>
        <p15:guide id="17" pos="3509" userDrawn="1">
          <p15:clr>
            <a:srgbClr val="5ACBF0"/>
          </p15:clr>
        </p15:guide>
        <p15:guide id="18" pos="408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6"/>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767944" y="6299677"/>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46"/>
            <a:ext cx="3935711" cy="2999846"/>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88982" y="6298114"/>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21041" y="2999846"/>
            <a:ext cx="3935711" cy="2999846"/>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10020" y="6298115"/>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042078" y="2999846"/>
            <a:ext cx="3935711" cy="2999846"/>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2831059" y="6298114"/>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2063117" y="2999846"/>
            <a:ext cx="3935711" cy="2999846"/>
          </a:xfrm>
          <a:blipFill>
            <a:blip r:embed="rId5"/>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62570621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1400" userDrawn="1">
          <p15:clr>
            <a:srgbClr val="5ACBF0"/>
          </p15:clr>
        </p15:guide>
        <p15:guide id="6" pos="1431" userDrawn="1">
          <p15:clr>
            <a:srgbClr val="5ACBF0"/>
          </p15:clr>
        </p15:guide>
        <p15:guide id="7" pos="4258" userDrawn="1">
          <p15:clr>
            <a:srgbClr val="5ACBF0"/>
          </p15:clr>
        </p15:guide>
        <p15:guide id="8" pos="2829" userDrawn="1">
          <p15:clr>
            <a:srgbClr val="5ACBF0"/>
          </p15:clr>
        </p15:guide>
        <p15:guide id="9" pos="2858" userDrawn="1">
          <p15:clr>
            <a:srgbClr val="5ACBF0"/>
          </p15:clr>
        </p15:guide>
        <p15:guide id="10" pos="4288" userDrawn="1">
          <p15:clr>
            <a:srgbClr val="5ACBF0"/>
          </p15:clr>
        </p15:guide>
        <p15:guide id="11" pos="699" userDrawn="1">
          <p15:clr>
            <a:srgbClr val="5ACBF0"/>
          </p15:clr>
        </p15:guide>
        <p15:guide id="12" pos="2131" userDrawn="1">
          <p15:clr>
            <a:srgbClr val="5ACBF0"/>
          </p15:clr>
        </p15:guide>
        <p15:guide id="13" pos="3561" userDrawn="1">
          <p15:clr>
            <a:srgbClr val="5ACBF0"/>
          </p15:clr>
        </p15:guide>
        <p15:guide id="14" pos="4989" userDrawn="1">
          <p15:clr>
            <a:srgbClr val="5ACBF0"/>
          </p15:clr>
        </p15:guide>
        <p15:guide id="15" orient="horz" userDrawn="1">
          <p15:clr>
            <a:srgbClr val="5ACBF0"/>
          </p15:clr>
        </p15:guide>
        <p15:guide id="16" pos="1129" userDrawn="1">
          <p15:clr>
            <a:srgbClr val="5ACBF0"/>
          </p15:clr>
        </p15:guide>
        <p15:guide id="17" pos="1703" userDrawn="1">
          <p15:clr>
            <a:srgbClr val="5ACBF0"/>
          </p15:clr>
        </p15:guide>
        <p15:guide id="18" pos="2554" userDrawn="1">
          <p15:clr>
            <a:srgbClr val="5ACBF0"/>
          </p15:clr>
        </p15:guide>
        <p15:guide id="19" pos="3133" userDrawn="1">
          <p15:clr>
            <a:srgbClr val="5ACBF0"/>
          </p15:clr>
        </p15:guide>
        <p15:guide id="20" pos="3985" userDrawn="1">
          <p15:clr>
            <a:srgbClr val="5ACBF0"/>
          </p15:clr>
        </p15:guide>
        <p15:guide id="21" pos="456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6"/>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383972" y="6299680"/>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46"/>
            <a:ext cx="3131770" cy="2999846"/>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00735" y="6298117"/>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216765" y="2999846"/>
            <a:ext cx="3131770" cy="2999846"/>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17499" y="6298119"/>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433528" y="2999846"/>
            <a:ext cx="3131770" cy="2999846"/>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0034264" y="6298117"/>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650291" y="2999846"/>
            <a:ext cx="3131770" cy="2999846"/>
          </a:xfrm>
          <a:blipFill>
            <a:blip r:embed="rId5"/>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3251027" y="6298117"/>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2867057" y="2999846"/>
            <a:ext cx="3131770" cy="2999846"/>
          </a:xfrm>
          <a:blipFill>
            <a:blip r:embed="rId6"/>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846442533"/>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8" pos="3430" userDrawn="1">
          <p15:clr>
            <a:srgbClr val="5ACBF0"/>
          </p15:clr>
        </p15:guide>
        <p15:guide id="9" pos="3402" userDrawn="1">
          <p15:clr>
            <a:srgbClr val="5ACBF0"/>
          </p15:clr>
        </p15:guide>
        <p15:guide id="10" pos="4542" userDrawn="1">
          <p15:clr>
            <a:srgbClr val="5ACBF0"/>
          </p15:clr>
        </p15:guide>
        <p15:guide id="11" pos="980" userDrawn="1">
          <p15:clr>
            <a:srgbClr val="5ACBF0"/>
          </p15:clr>
        </p15:guide>
        <p15:guide id="12" pos="2123" userDrawn="1">
          <p15:clr>
            <a:srgbClr val="5ACBF0"/>
          </p15:clr>
        </p15:guide>
        <p15:guide id="13" pos="3566" userDrawn="1">
          <p15:clr>
            <a:srgbClr val="5ACBF0"/>
          </p15:clr>
        </p15:guide>
        <p15:guide id="14" pos="4712" userDrawn="1">
          <p15:clr>
            <a:srgbClr val="5ACBF0"/>
          </p15:clr>
        </p15:guide>
        <p15:guide id="15" orient="horz" userDrawn="1">
          <p15:clr>
            <a:srgbClr val="5ACBF0"/>
          </p15:clr>
        </p15:guide>
        <p15:guide id="16" pos="1279" userDrawn="1">
          <p15:clr>
            <a:srgbClr val="5ACBF0"/>
          </p15:clr>
        </p15:guide>
        <p15:guide id="17" pos="1699" userDrawn="1">
          <p15:clr>
            <a:srgbClr val="5ACBF0"/>
          </p15:clr>
        </p15:guide>
        <p15:guide id="18" pos="2424" userDrawn="1">
          <p15:clr>
            <a:srgbClr val="5ACBF0"/>
          </p15:clr>
        </p15:guide>
        <p15:guide id="19" pos="3266" userDrawn="1">
          <p15:clr>
            <a:srgbClr val="5ACBF0"/>
          </p15:clr>
        </p15:guide>
        <p15:guide id="21" pos="4577" userDrawn="1">
          <p15:clr>
            <a:srgbClr val="5ACBF0"/>
          </p15:clr>
        </p15:guide>
        <p15:guide id="22" pos="1112" userDrawn="1">
          <p15:clr>
            <a:srgbClr val="5ACBF0"/>
          </p15:clr>
        </p15:guide>
        <p15:guide id="23" pos="1143" userDrawn="1">
          <p15:clr>
            <a:srgbClr val="5ACBF0"/>
          </p15:clr>
        </p15:guide>
        <p15:guide id="24" pos="2259" userDrawn="1">
          <p15:clr>
            <a:srgbClr val="5ACBF0"/>
          </p15:clr>
        </p15:guide>
        <p15:guide id="25" pos="2287" userDrawn="1">
          <p15:clr>
            <a:srgbClr val="5ACBF0"/>
          </p15:clr>
        </p15:guide>
        <p15:guide id="26" pos="4410" userDrawn="1">
          <p15:clr>
            <a:srgbClr val="5ACBF0"/>
          </p15:clr>
        </p15:guide>
        <p15:guide id="27" pos="2844" userDrawn="1">
          <p15:clr>
            <a:srgbClr val="5ACBF0"/>
          </p15:clr>
        </p15:guide>
        <p15:guide id="28" pos="3989" userDrawn="1">
          <p15:clr>
            <a:srgbClr val="5ACBF0"/>
          </p15:clr>
        </p15:guide>
        <p15:guide id="29" pos="559" userDrawn="1">
          <p15:clr>
            <a:srgbClr val="5ACBF0"/>
          </p15:clr>
        </p15:guide>
        <p15:guide id="30" pos="5132"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766612" y="1883240"/>
            <a:ext cx="14459355" cy="15874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01395081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771944" y="1232231"/>
            <a:ext cx="14458938" cy="54521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674224" y="2999846"/>
            <a:ext cx="3035776" cy="303584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674224"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481525" y="2999846"/>
            <a:ext cx="3035776" cy="303584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481525"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0288829" y="2999846"/>
            <a:ext cx="3035776" cy="303584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0288829"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338942270"/>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2844" userDrawn="1">
          <p15:clr>
            <a:srgbClr val="5ACBF0"/>
          </p15:clr>
        </p15:guide>
        <p15:guide id="4" pos="951" userDrawn="1">
          <p15:clr>
            <a:srgbClr val="5ACBF0"/>
          </p15:clr>
        </p15:guide>
        <p15:guide id="5" pos="4197" userDrawn="1">
          <p15:clr>
            <a:srgbClr val="5ACBF0"/>
          </p15:clr>
        </p15:guide>
        <p15:guide id="6" pos="2031" userDrawn="1">
          <p15:clr>
            <a:srgbClr val="5ACBF0"/>
          </p15:clr>
        </p15:guide>
        <p15:guide id="7" pos="1491" userDrawn="1">
          <p15:clr>
            <a:srgbClr val="5ACBF0"/>
          </p15:clr>
        </p15:guide>
        <p15:guide id="8" pos="2303" userDrawn="1">
          <p15:clr>
            <a:srgbClr val="5ACBF0"/>
          </p15:clr>
        </p15:guide>
        <p15:guide id="9" pos="3385" userDrawn="1">
          <p15:clr>
            <a:srgbClr val="5ACBF0"/>
          </p15:clr>
        </p15:guide>
        <p15:guide id="11" pos="4738" userDrawn="1">
          <p15:clr>
            <a:srgbClr val="5ACBF0"/>
          </p15:clr>
        </p15:guide>
        <p15:guide id="12" orient="horz" pos="1440" userDrawn="1">
          <p15:clr>
            <a:srgbClr val="5ACBF0"/>
          </p15:clr>
        </p15:guide>
        <p15:guide id="13" pos="3658" userDrawn="1">
          <p15:clr>
            <a:srgbClr val="5ACBF0"/>
          </p15:clr>
        </p15:guide>
        <p15:guide id="14" orient="horz" pos="289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771944" y="1224417"/>
            <a:ext cx="14458938" cy="54521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766611" y="2999846"/>
            <a:ext cx="3035776" cy="303584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766611"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576111" y="2999846"/>
            <a:ext cx="3035776" cy="303584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576111"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385607" y="2999846"/>
            <a:ext cx="3035776" cy="303584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85607"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2195104" y="2999846"/>
            <a:ext cx="3035776" cy="303584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2195104"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208085114"/>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2981" userDrawn="1">
          <p15:clr>
            <a:srgbClr val="5ACBF0"/>
          </p15:clr>
        </p15:guide>
        <p15:guide id="5" pos="4336" userDrawn="1">
          <p15:clr>
            <a:srgbClr val="5ACBF0"/>
          </p15:clr>
        </p15:guide>
        <p15:guide id="7" pos="2706" userDrawn="1">
          <p15:clr>
            <a:srgbClr val="5ACBF0"/>
          </p15:clr>
        </p15:guide>
        <p15:guide id="8" pos="1627" userDrawn="1">
          <p15:clr>
            <a:srgbClr val="5ACBF0"/>
          </p15:clr>
        </p15:guide>
        <p15:guide id="10" pos="2167" userDrawn="1">
          <p15:clr>
            <a:srgbClr val="5ACBF0"/>
          </p15:clr>
        </p15:guide>
        <p15:guide id="11" pos="3522" userDrawn="1">
          <p15:clr>
            <a:srgbClr val="5ACBF0"/>
          </p15:clr>
        </p15:guide>
        <p15:guide id="12" pos="4874" userDrawn="1">
          <p15:clr>
            <a:srgbClr val="5ACBF0"/>
          </p15:clr>
        </p15:guide>
        <p15:guide id="13" pos="813" userDrawn="1">
          <p15:clr>
            <a:srgbClr val="5ACBF0"/>
          </p15:clr>
        </p15:guide>
        <p15:guide id="14" orient="horz" pos="1440" userDrawn="1">
          <p15:clr>
            <a:srgbClr val="5ACBF0"/>
          </p15:clr>
        </p15:guide>
        <p15:guide id="15" pos="1353" userDrawn="1">
          <p15:clr>
            <a:srgbClr val="5ACBF0"/>
          </p15:clr>
        </p15:guide>
        <p15:guide id="18" pos="4061" userDrawn="1">
          <p15:clr>
            <a:srgbClr val="5ACBF0"/>
          </p15:clr>
        </p15:guide>
        <p15:guide id="19" orient="horz" pos="289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771944" y="1224417"/>
            <a:ext cx="14458938" cy="54521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766611" y="2999851"/>
            <a:ext cx="2279832" cy="227988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766611"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812720" y="2999851"/>
            <a:ext cx="2279832" cy="2279883"/>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812720"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859497" y="2999851"/>
            <a:ext cx="2279832" cy="2279883"/>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859497" y="5558053"/>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904941" y="2999851"/>
            <a:ext cx="2279832" cy="2279883"/>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904941"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2951050" y="2999851"/>
            <a:ext cx="2279832" cy="2279883"/>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2951050"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366135787"/>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2664" userDrawn="1">
          <p15:clr>
            <a:srgbClr val="5ACBF0"/>
          </p15:clr>
        </p15:guide>
        <p15:guide id="3" pos="4604" userDrawn="1">
          <p15:clr>
            <a:srgbClr val="5ACBF0"/>
          </p15:clr>
        </p15:guide>
        <p15:guide id="5" pos="4333" userDrawn="1">
          <p15:clr>
            <a:srgbClr val="5ACBF0"/>
          </p15:clr>
        </p15:guide>
        <p15:guide id="7" pos="3253" userDrawn="1">
          <p15:clr>
            <a:srgbClr val="5ACBF0"/>
          </p15:clr>
        </p15:guide>
        <p15:guide id="8" pos="2439" userDrawn="1">
          <p15:clr>
            <a:srgbClr val="5ACBF0"/>
          </p15:clr>
        </p15:guide>
        <p15:guide id="10" pos="2167" userDrawn="1">
          <p15:clr>
            <a:srgbClr val="5ACBF0"/>
          </p15:clr>
        </p15:guide>
        <p15:guide id="11" pos="3521" userDrawn="1">
          <p15:clr>
            <a:srgbClr val="5ACBF0"/>
          </p15:clr>
        </p15:guide>
        <p15:guide id="13" pos="1084" userDrawn="1">
          <p15:clr>
            <a:srgbClr val="5ACBF0"/>
          </p15:clr>
        </p15:guide>
        <p15:guide id="14" orient="horz" pos="1440" userDrawn="1">
          <p15:clr>
            <a:srgbClr val="5ACBF0"/>
          </p15:clr>
        </p15:guide>
        <p15:guide id="15" pos="1355" userDrawn="1">
          <p15:clr>
            <a:srgbClr val="5ACBF0"/>
          </p15:clr>
        </p15:guide>
        <p15:guide id="16" orient="horz" pos="2533"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767947" y="3031094"/>
            <a:ext cx="4175581" cy="54521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716248" y="3031097"/>
            <a:ext cx="9518053" cy="424090"/>
          </a:xfrm>
        </p:spPr>
        <p:txBody>
          <a:bodyPr anchor="t"/>
          <a:lstStyle>
            <a:lvl1pPr marL="228096" indent="-228096">
              <a:spcAft>
                <a:spcPts val="59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767947" y="2649864"/>
            <a:ext cx="417569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5714181" y="2649864"/>
            <a:ext cx="952012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286179"/>
      </p:ext>
    </p:extLst>
  </p:cSld>
  <p:clrMapOvr>
    <a:masterClrMapping/>
  </p:clrMapOvr>
  <p:transition>
    <p:fade/>
  </p:transition>
  <p:extLst>
    <p:ext uri="{DCECCB84-F9BA-43D5-87BE-67443E8EF086}">
      <p15:sldGuideLst xmlns:p15="http://schemas.microsoft.com/office/powerpoint/2012/main">
        <p15:guide id="13" pos="2032" userDrawn="1">
          <p15:clr>
            <a:srgbClr val="5ACBF0"/>
          </p15:clr>
        </p15:guide>
        <p15:guide id="29" orient="horz" pos="1272" userDrawn="1">
          <p15:clr>
            <a:srgbClr val="5ACBF0"/>
          </p15:clr>
        </p15:guide>
        <p15:guide id="30" pos="1760" userDrawn="1">
          <p15:clr>
            <a:srgbClr val="5ACBF0"/>
          </p15:clr>
        </p15:guide>
        <p15:guide id="32" orient="horz" pos="1455"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771946" y="4225079"/>
            <a:ext cx="4175581" cy="54521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484941" y="4285644"/>
            <a:ext cx="8749357" cy="424090"/>
          </a:xfrm>
        </p:spPr>
        <p:txBody>
          <a:bodyPr anchor="ctr"/>
          <a:lstStyle>
            <a:lvl1pPr marL="228096" indent="-228096">
              <a:spcAft>
                <a:spcPts val="59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716247" y="3383165"/>
            <a:ext cx="0" cy="223321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633178589"/>
      </p:ext>
    </p:extLst>
  </p:cSld>
  <p:clrMapOvr>
    <a:masterClrMapping/>
  </p:clrMapOvr>
  <p:transition>
    <p:fade/>
  </p:transition>
  <p:extLst>
    <p:ext uri="{DCECCB84-F9BA-43D5-87BE-67443E8EF086}">
      <p15:sldGuideLst xmlns:p15="http://schemas.microsoft.com/office/powerpoint/2012/main">
        <p15:guide id="13" pos="2032" userDrawn="1">
          <p15:clr>
            <a:srgbClr val="5ACBF0"/>
          </p15:clr>
        </p15:guide>
        <p15:guide id="29" orient="horz" pos="2160" userDrawn="1">
          <p15:clr>
            <a:srgbClr val="5ACBF0"/>
          </p15:clr>
        </p15:guide>
        <p15:guide id="30" pos="1760" userDrawn="1">
          <p15:clr>
            <a:srgbClr val="5ACBF0"/>
          </p15:clr>
        </p15:guide>
        <p15:guide id="31" pos="2307"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2" y="0"/>
            <a:ext cx="15998825" cy="89995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4971234" cy="487378"/>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67"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776109" y="932037"/>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1053" indent="0">
              <a:buNone/>
              <a:tabLst>
                <a:tab pos="339020" algn="l"/>
              </a:tabLst>
              <a:defRPr sz="2363">
                <a:solidFill>
                  <a:schemeClr val="tx1"/>
                </a:solidFill>
                <a:latin typeface="Consolas" panose="020B0609020204030204" pitchFamily="49" charset="0"/>
                <a:cs typeface="Consolas" panose="020B0609020204030204" pitchFamily="49" charset="0"/>
              </a:defRPr>
            </a:lvl2pPr>
            <a:lvl3pPr marL="575327" indent="0">
              <a:buNone/>
              <a:tabLst>
                <a:tab pos="560867" algn="l"/>
              </a:tabLst>
              <a:defRPr sz="2363">
                <a:solidFill>
                  <a:schemeClr val="tx1"/>
                </a:solidFill>
                <a:latin typeface="Consolas" panose="020B0609020204030204" pitchFamily="49" charset="0"/>
                <a:cs typeface="Consolas" panose="020B0609020204030204" pitchFamily="49" charset="0"/>
              </a:defRPr>
            </a:lvl3pPr>
            <a:lvl4pPr marL="801633" indent="0">
              <a:buNone/>
              <a:tabLst>
                <a:tab pos="787400" algn="l"/>
              </a:tabLst>
              <a:defRPr sz="2363">
                <a:solidFill>
                  <a:schemeClr val="tx1"/>
                </a:solidFill>
                <a:latin typeface="Consolas" panose="020B0609020204030204" pitchFamily="49" charset="0"/>
                <a:cs typeface="Consolas" panose="020B0609020204030204" pitchFamily="49" charset="0"/>
              </a:defRPr>
            </a:lvl4pPr>
            <a:lvl5pPr marL="1034314" indent="0">
              <a:buNone/>
              <a:tabLst>
                <a:tab pos="1012371" algn="l"/>
              </a:tabLst>
              <a:defRPr sz="2363">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21871734"/>
      </p:ext>
    </p:extLst>
  </p:cSld>
  <p:clrMapOvr>
    <a:masterClrMapping/>
  </p:clrMapOvr>
  <p:transition>
    <p:fade/>
  </p:transition>
  <p:extLst>
    <p:ext uri="{DCECCB84-F9BA-43D5-87BE-67443E8EF086}">
      <p15:sldGuideLst xmlns:p15="http://schemas.microsoft.com/office/powerpoint/2012/main">
        <p15:guide id="2" orient="horz" pos="438" userDrawn="1">
          <p15:clr>
            <a:srgbClr val="5ACBF0"/>
          </p15:clr>
        </p15:guide>
        <p15:guide id="3"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2" y="1885326"/>
            <a:ext cx="15998825" cy="71142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885323"/>
            <a:ext cx="4971234" cy="441211"/>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67">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771944" y="2754860"/>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1053" indent="0">
              <a:buNone/>
              <a:tabLst>
                <a:tab pos="339020" algn="l"/>
              </a:tabLst>
              <a:defRPr sz="2363">
                <a:solidFill>
                  <a:schemeClr val="tx1"/>
                </a:solidFill>
                <a:latin typeface="Consolas" panose="020B0609020204030204" pitchFamily="49" charset="0"/>
                <a:cs typeface="Consolas" panose="020B0609020204030204" pitchFamily="49" charset="0"/>
              </a:defRPr>
            </a:lvl2pPr>
            <a:lvl3pPr marL="575327" indent="0">
              <a:buNone/>
              <a:tabLst>
                <a:tab pos="560867" algn="l"/>
              </a:tabLst>
              <a:defRPr sz="2363">
                <a:solidFill>
                  <a:schemeClr val="tx1"/>
                </a:solidFill>
                <a:latin typeface="Consolas" panose="020B0609020204030204" pitchFamily="49" charset="0"/>
                <a:cs typeface="Consolas" panose="020B0609020204030204" pitchFamily="49" charset="0"/>
              </a:defRPr>
            </a:lvl3pPr>
            <a:lvl4pPr marL="801633" indent="0">
              <a:buNone/>
              <a:tabLst>
                <a:tab pos="787400" algn="l"/>
              </a:tabLst>
              <a:defRPr sz="2363">
                <a:solidFill>
                  <a:schemeClr val="tx1"/>
                </a:solidFill>
                <a:latin typeface="Consolas" panose="020B0609020204030204" pitchFamily="49" charset="0"/>
                <a:cs typeface="Consolas" panose="020B0609020204030204" pitchFamily="49" charset="0"/>
              </a:defRPr>
            </a:lvl4pPr>
            <a:lvl5pPr marL="1034314" indent="0">
              <a:buNone/>
              <a:tabLst>
                <a:tab pos="1012371" algn="l"/>
              </a:tabLst>
              <a:defRPr sz="2363">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24196410"/>
      </p:ext>
    </p:extLst>
  </p:cSld>
  <p:clrMapOvr>
    <a:masterClrMapping/>
  </p:clrMapOvr>
  <p:transition>
    <p:fade/>
  </p:transition>
  <p:extLst>
    <p:ext uri="{DCECCB84-F9BA-43D5-87BE-67443E8EF086}">
      <p15:sldGuideLst xmlns:p15="http://schemas.microsoft.com/office/powerpoint/2012/main">
        <p15:guide id="1" orient="horz" pos="132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769487" y="1614986"/>
            <a:ext cx="14458938" cy="363626"/>
          </a:xfrm>
        </p:spPr>
        <p:txBody>
          <a:bodyPr wrap="square">
            <a:spAutoFit/>
          </a:bodyPr>
          <a:lstStyle>
            <a:lvl1pPr marL="0" indent="0">
              <a:spcBef>
                <a:spcPts val="590"/>
              </a:spcBef>
              <a:spcAft>
                <a:spcPts val="0"/>
              </a:spcAft>
              <a:buNone/>
              <a:defRPr sz="2363">
                <a:solidFill>
                  <a:schemeClr val="tx1"/>
                </a:solidFill>
                <a:latin typeface="+mn-lt"/>
                <a:cs typeface="Segoe UI" panose="020B0502040204020203" pitchFamily="34" charset="0"/>
              </a:defRPr>
            </a:lvl1pPr>
            <a:lvl2pPr marL="224903" indent="0">
              <a:buNone/>
              <a:defRPr sz="2363">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2" y="3709964"/>
            <a:ext cx="15998825" cy="528957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3709966"/>
            <a:ext cx="4971234" cy="441211"/>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9484" y="4581419"/>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4229042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4" orient="horz" pos="1776" userDrawn="1">
          <p15:clr>
            <a:srgbClr val="5ACBF0"/>
          </p15:clr>
        </p15:guide>
        <p15:guide id="5" orient="horz" pos="2197" userDrawn="1">
          <p15:clr>
            <a:srgbClr val="5ACBF0"/>
          </p15:clr>
        </p15:guide>
        <p15:guide id="6" orient="horz" pos="773"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2" y="0"/>
            <a:ext cx="15998825" cy="528957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771944" y="5543788"/>
            <a:ext cx="14458938" cy="484620"/>
          </a:xfrm>
        </p:spPr>
        <p:txBody>
          <a:bodyPr/>
          <a:lstStyle>
            <a:lvl1pPr>
              <a:defRPr sz="3149">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
            <a:ext cx="4971234" cy="441211"/>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9484" y="866766"/>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775733" y="6556757"/>
            <a:ext cx="14458938" cy="363626"/>
          </a:xfrm>
        </p:spPr>
        <p:txBody>
          <a:bodyPr wrap="square">
            <a:spAutoFit/>
          </a:bodyPr>
          <a:lstStyle>
            <a:lvl1pPr marL="0" indent="0">
              <a:spcBef>
                <a:spcPts val="590"/>
              </a:spcBef>
              <a:spcAft>
                <a:spcPts val="0"/>
              </a:spcAft>
              <a:buNone/>
              <a:defRPr sz="2363">
                <a:solidFill>
                  <a:schemeClr val="tx1"/>
                </a:solidFill>
                <a:latin typeface="+mn-lt"/>
                <a:cs typeface="Segoe UI" panose="020B0502040204020203" pitchFamily="34" charset="0"/>
              </a:defRPr>
            </a:lvl1pPr>
            <a:lvl2pPr marL="224903" indent="0">
              <a:buNone/>
              <a:defRPr sz="2363">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Tree>
    <p:extLst>
      <p:ext uri="{BB962C8B-B14F-4D97-AF65-F5344CB8AC3E}">
        <p14:creationId xmlns:p14="http://schemas.microsoft.com/office/powerpoint/2010/main" val="329579871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4" orient="horz" pos="2661" userDrawn="1">
          <p15:clr>
            <a:srgbClr val="5ACBF0"/>
          </p15:clr>
        </p15:guide>
        <p15:guide id="5" orient="horz" pos="3147" userDrawn="1">
          <p15:clr>
            <a:srgbClr val="5ACBF0"/>
          </p15:clr>
        </p15:guide>
        <p15:guide id="6" orient="horz" pos="419"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771942" y="599973"/>
            <a:ext cx="5302612" cy="484620"/>
          </a:xfrm>
        </p:spPr>
        <p:txBody>
          <a:bodyPr/>
          <a:lstStyle>
            <a:lvl1pPr>
              <a:defRPr sz="3149">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867" y="1756000"/>
            <a:ext cx="5301690" cy="363626"/>
          </a:xfrm>
        </p:spPr>
        <p:txBody>
          <a:bodyPr wrap="square">
            <a:spAutoFit/>
          </a:bodyPr>
          <a:lstStyle>
            <a:lvl1pPr marL="0" indent="0">
              <a:lnSpc>
                <a:spcPct val="100000"/>
              </a:lnSpc>
              <a:spcBef>
                <a:spcPts val="590"/>
              </a:spcBef>
              <a:spcAft>
                <a:spcPts val="0"/>
              </a:spcAft>
              <a:buNone/>
              <a:defRPr sz="2363"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59"/>
              </a:spcBef>
              <a:spcAft>
                <a:spcPts val="59"/>
              </a:spcAft>
              <a:buNone/>
              <a:defRPr sz="2363" b="0" i="0">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831498" y="0"/>
            <a:ext cx="9167327" cy="89995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839082" y="2"/>
            <a:ext cx="4971234" cy="487378"/>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11944" y="930646"/>
            <a:ext cx="7613563" cy="363626"/>
          </a:xfrm>
        </p:spPr>
        <p:txBody>
          <a:bodyPr/>
          <a:lstStyle>
            <a:lvl1pPr marL="0" indent="0">
              <a:buNone/>
              <a:tabLst/>
              <a:defRPr sz="2363">
                <a:solidFill>
                  <a:srgbClr val="2F2F2F"/>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947668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445" userDrawn="1">
          <p15:clr>
            <a:srgbClr val="5ACBF0"/>
          </p15:clr>
        </p15:guide>
        <p15:guide id="4" orient="horz" pos="843" userDrawn="1">
          <p15:clr>
            <a:srgbClr val="5ACBF0"/>
          </p15:clr>
        </p15:guide>
        <p15:guide id="7" pos="2432" userDrawn="1">
          <p15:clr>
            <a:srgbClr val="5ACBF0"/>
          </p15:clr>
        </p15:guide>
        <p15:guide id="8" pos="2706" userDrawn="1">
          <p15:clr>
            <a:srgbClr val="5ACBF0"/>
          </p15:clr>
        </p15:guide>
        <p15:guide id="9" pos="216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69487" y="1882282"/>
            <a:ext cx="14458938" cy="1587422"/>
          </a:xfrm>
        </p:spPr>
        <p:txBody>
          <a:bodyPr wrap="square">
            <a:spAutoFit/>
          </a:bodyPr>
          <a:lstStyle>
            <a:lvl1pPr marL="0" indent="0">
              <a:buNone/>
              <a:defRPr/>
            </a:lvl1pPr>
            <a:lvl2pPr marL="224972" indent="0">
              <a:buNone/>
              <a:defRPr/>
            </a:lvl2pPr>
            <a:lvl3pPr marL="449943" indent="0">
              <a:buNone/>
              <a:defRPr/>
            </a:lvl3pPr>
            <a:lvl4pPr marL="674914" indent="0">
              <a:buNone/>
              <a:defRPr/>
            </a:lvl4pPr>
            <a:lvl5pPr marL="89988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77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9167327" cy="89995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9940938" y="599973"/>
            <a:ext cx="5289943" cy="484620"/>
          </a:xfrm>
        </p:spPr>
        <p:txBody>
          <a:bodyPr/>
          <a:lstStyle>
            <a:lvl1pPr>
              <a:defRPr sz="3149">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4971234" cy="487378"/>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6610" y="926478"/>
            <a:ext cx="7636938" cy="363626"/>
          </a:xfrm>
        </p:spPr>
        <p:txBody>
          <a:bodyPr/>
          <a:lstStyle>
            <a:lvl1pPr marL="0" indent="0">
              <a:buNone/>
              <a:defRPr sz="2363">
                <a:solidFill>
                  <a:srgbClr val="2F2F2F"/>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9940936" y="1754079"/>
            <a:ext cx="5293362" cy="363626"/>
          </a:xfrm>
        </p:spPr>
        <p:txBody>
          <a:bodyPr wrap="square">
            <a:spAutoFit/>
          </a:bodyPr>
          <a:lstStyle>
            <a:lvl1pPr marL="0" indent="0">
              <a:lnSpc>
                <a:spcPct val="100000"/>
              </a:lnSpc>
              <a:spcBef>
                <a:spcPts val="590"/>
              </a:spcBef>
              <a:spcAft>
                <a:spcPts val="0"/>
              </a:spcAft>
              <a:buNone/>
              <a:defRPr sz="2363"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59"/>
              </a:spcBef>
              <a:spcAft>
                <a:spcPts val="59"/>
              </a:spcAft>
              <a:buNone/>
              <a:defRPr sz="2363" b="0" i="0">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Tree>
    <p:extLst>
      <p:ext uri="{BB962C8B-B14F-4D97-AF65-F5344CB8AC3E}">
        <p14:creationId xmlns:p14="http://schemas.microsoft.com/office/powerpoint/2010/main" val="22697051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436" userDrawn="1">
          <p15:clr>
            <a:srgbClr val="5ACBF0"/>
          </p15:clr>
        </p15:guide>
        <p15:guide id="4" orient="horz" pos="839" userDrawn="1">
          <p15:clr>
            <a:srgbClr val="5ACBF0"/>
          </p15:clr>
        </p15:guide>
        <p15:guide id="6" pos="3261" userDrawn="1">
          <p15:clr>
            <a:srgbClr val="5ACBF0"/>
          </p15:clr>
        </p15:guide>
        <p15:guide id="7" pos="2988" userDrawn="1">
          <p15:clr>
            <a:srgbClr val="5ACBF0"/>
          </p15:clr>
        </p15:guide>
        <p15:guide id="8" pos="353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3986"/>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767946" y="5219311"/>
            <a:ext cx="11999119" cy="333168"/>
          </a:xfrm>
          <a:noFill/>
        </p:spPr>
        <p:txBody>
          <a:bodyPr lIns="0" tIns="0" rIns="0" bIns="0">
            <a:spAutoFit/>
          </a:bodyPr>
          <a:lstStyle>
            <a:lvl1pPr marL="0" indent="0">
              <a:spcBef>
                <a:spcPts val="0"/>
              </a:spcBef>
              <a:spcAft>
                <a:spcPts val="0"/>
              </a:spcAft>
              <a:buFont typeface="Arial" panose="020B0604020202020204" pitchFamily="34" charset="0"/>
              <a:buNone/>
              <a:defRPr sz="216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5349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4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3986"/>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767946" y="5219311"/>
            <a:ext cx="11999119" cy="333168"/>
          </a:xfrm>
          <a:noFill/>
        </p:spPr>
        <p:txBody>
          <a:bodyPr lIns="0" tIns="0" rIns="0" bIns="0">
            <a:spAutoFit/>
          </a:bodyPr>
          <a:lstStyle>
            <a:lvl1pPr marL="0" indent="0">
              <a:spcBef>
                <a:spcPts val="0"/>
              </a:spcBef>
              <a:spcAft>
                <a:spcPts val="0"/>
              </a:spcAft>
              <a:buFont typeface="Arial" panose="020B0604020202020204" pitchFamily="34" charset="0"/>
              <a:buNone/>
              <a:defRPr sz="216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7832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4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7378"/>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5616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38" userDrawn="1">
          <p15:clr>
            <a:srgbClr val="5ACBF0"/>
          </p15:clr>
        </p15:guide>
        <p15:guide id="3" orient="horz" pos="1911"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7378"/>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38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44" userDrawn="1">
          <p15:clr>
            <a:srgbClr val="5ACBF0"/>
          </p15:clr>
        </p15:guide>
        <p15:guide id="3" orient="horz" pos="191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83371"/>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41" userDrawn="1">
          <p15:clr>
            <a:srgbClr val="A4A3A4"/>
          </p15:clr>
        </p15:guide>
        <p15:guide id="15" pos="2480" userDrawn="1">
          <p15:clr>
            <a:srgbClr val="A4A3A4"/>
          </p15:clr>
        </p15:guide>
        <p15:guide id="16" pos="2781" userDrawn="1">
          <p15:clr>
            <a:srgbClr val="A4A3A4"/>
          </p15:clr>
        </p15:guide>
        <p15:guide id="17" pos="2912" userDrawn="1">
          <p15:clr>
            <a:srgbClr val="A4A3A4"/>
          </p15:clr>
        </p15:guide>
        <p15:guide id="18" pos="3216" userDrawn="1">
          <p15:clr>
            <a:srgbClr val="A4A3A4"/>
          </p15:clr>
        </p15:guide>
        <p15:guide id="19" pos="3356"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23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5" pos="2472"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766611" y="8120612"/>
            <a:ext cx="5881620" cy="106055"/>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17492" eaLnBrk="0" hangingPunct="0"/>
            <a:r>
              <a:rPr lang="en-US" sz="689">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766612" y="768711"/>
            <a:ext cx="1792841" cy="383980"/>
          </a:xfrm>
          <a:prstGeom prst="rect">
            <a:avLst/>
          </a:prstGeom>
        </p:spPr>
      </p:pic>
    </p:spTree>
    <p:extLst>
      <p:ext uri="{BB962C8B-B14F-4D97-AF65-F5344CB8AC3E}">
        <p14:creationId xmlns:p14="http://schemas.microsoft.com/office/powerpoint/2010/main" val="1152810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1110"/>
            <a:ext cx="15998825" cy="9010649"/>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977633" y="3155395"/>
            <a:ext cx="10192081" cy="2160390"/>
          </a:xfrm>
        </p:spPr>
        <p:txBody>
          <a:bodyPr anchor="b">
            <a:noAutofit/>
          </a:bodyPr>
          <a:lstStyle>
            <a:lvl1pPr algn="r">
              <a:defRPr sz="7086">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977633" y="5315782"/>
            <a:ext cx="10192081" cy="1439426"/>
          </a:xfrm>
        </p:spPr>
        <p:txBody>
          <a:bodyPr anchor="t"/>
          <a:lstStyle>
            <a:lvl1pPr marL="0" indent="0" algn="r">
              <a:buNone/>
              <a:defRPr>
                <a:solidFill>
                  <a:schemeClr val="tx1">
                    <a:lumMod val="50000"/>
                    <a:lumOff val="50000"/>
                  </a:schemeClr>
                </a:solidFill>
              </a:defRPr>
            </a:lvl1pPr>
            <a:lvl2pPr marL="599938" indent="0" algn="ctr">
              <a:buNone/>
              <a:defRPr>
                <a:solidFill>
                  <a:schemeClr val="tx1">
                    <a:tint val="75000"/>
                  </a:schemeClr>
                </a:solidFill>
              </a:defRPr>
            </a:lvl2pPr>
            <a:lvl3pPr marL="1199876" indent="0" algn="ctr">
              <a:buNone/>
              <a:defRPr>
                <a:solidFill>
                  <a:schemeClr val="tx1">
                    <a:tint val="75000"/>
                  </a:schemeClr>
                </a:solidFill>
              </a:defRPr>
            </a:lvl3pPr>
            <a:lvl4pPr marL="1799814" indent="0" algn="ctr">
              <a:buNone/>
              <a:defRPr>
                <a:solidFill>
                  <a:schemeClr val="tx1">
                    <a:tint val="75000"/>
                  </a:schemeClr>
                </a:solidFill>
              </a:defRPr>
            </a:lvl4pPr>
            <a:lvl5pPr marL="2399751" indent="0" algn="ctr">
              <a:buNone/>
              <a:defRPr>
                <a:solidFill>
                  <a:schemeClr val="tx1">
                    <a:tint val="75000"/>
                  </a:schemeClr>
                </a:solidFill>
              </a:defRPr>
            </a:lvl5pPr>
            <a:lvl6pPr marL="2999689" indent="0" algn="ctr">
              <a:buNone/>
              <a:defRPr>
                <a:solidFill>
                  <a:schemeClr val="tx1">
                    <a:tint val="75000"/>
                  </a:schemeClr>
                </a:solidFill>
              </a:defRPr>
            </a:lvl6pPr>
            <a:lvl7pPr marL="3599627" indent="0" algn="ctr">
              <a:buNone/>
              <a:defRPr>
                <a:solidFill>
                  <a:schemeClr val="tx1">
                    <a:tint val="75000"/>
                  </a:schemeClr>
                </a:solidFill>
              </a:defRPr>
            </a:lvl7pPr>
            <a:lvl8pPr marL="4199565" indent="0" algn="ctr">
              <a:buNone/>
              <a:defRPr>
                <a:solidFill>
                  <a:schemeClr val="tx1">
                    <a:tint val="75000"/>
                  </a:schemeClr>
                </a:solidFill>
              </a:defRPr>
            </a:lvl8pPr>
            <a:lvl9pPr marL="4799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23/01/2024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4694290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23/01/2024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369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766613" y="1883240"/>
            <a:ext cx="6839081" cy="1587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8384804" y="1883240"/>
            <a:ext cx="6849497" cy="1587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21108130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2710" userDrawn="1">
          <p15:clr>
            <a:srgbClr val="5ACBF0"/>
          </p15:clr>
        </p15:guide>
        <p15:guide id="5" pos="2981"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8826" y="3544264"/>
            <a:ext cx="11280888" cy="2396965"/>
          </a:xfrm>
        </p:spPr>
        <p:txBody>
          <a:bodyPr anchor="b"/>
          <a:lstStyle>
            <a:lvl1pPr algn="l">
              <a:defRPr sz="5249" b="0" cap="none"/>
            </a:lvl1pPr>
          </a:lstStyle>
          <a:p>
            <a:r>
              <a:rPr lang="en-US"/>
              <a:t>Click to edit Master title style</a:t>
            </a:r>
            <a:endParaRPr lang="en-US" dirty="0"/>
          </a:p>
        </p:txBody>
      </p:sp>
      <p:sp>
        <p:nvSpPr>
          <p:cNvPr id="3" name="Text Placeholder 2"/>
          <p:cNvSpPr>
            <a:spLocks noGrp="1"/>
          </p:cNvSpPr>
          <p:nvPr>
            <p:ph type="body" idx="1"/>
          </p:nvPr>
        </p:nvSpPr>
        <p:spPr>
          <a:xfrm>
            <a:off x="888826" y="5941228"/>
            <a:ext cx="11280888" cy="1129076"/>
          </a:xfrm>
        </p:spPr>
        <p:txBody>
          <a:bodyPr anchor="t"/>
          <a:lstStyle>
            <a:lvl1pPr marL="0" indent="0" algn="l">
              <a:buNone/>
              <a:defRPr sz="2624">
                <a:solidFill>
                  <a:schemeClr val="tx1">
                    <a:lumMod val="50000"/>
                    <a:lumOff val="50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23/01/2024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5448895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8825" y="2835273"/>
            <a:ext cx="5490456" cy="50926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79260" y="2835273"/>
            <a:ext cx="5490455" cy="50926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2A19E4-A766-4AF2-A7B3-4F41271863C2}" type="datetimeFigureOut">
              <a:rPr lang="en-NZ" smtClean="0"/>
              <a:t>23/01/2024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4620398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6740" y="2835790"/>
            <a:ext cx="5492540" cy="756211"/>
          </a:xfrm>
        </p:spPr>
        <p:txBody>
          <a:bodyPr anchor="b">
            <a:noAutofit/>
          </a:bodyPr>
          <a:lstStyle>
            <a:lvl1pPr marL="0" indent="0">
              <a:buNone/>
              <a:defRPr sz="3149" b="0"/>
            </a:lvl1pPr>
            <a:lvl2pPr marL="599938" indent="0">
              <a:buNone/>
              <a:defRPr sz="2624" b="1"/>
            </a:lvl2pPr>
            <a:lvl3pPr marL="1199876" indent="0">
              <a:buNone/>
              <a:defRPr sz="2362" b="1"/>
            </a:lvl3pPr>
            <a:lvl4pPr marL="1799814" indent="0">
              <a:buNone/>
              <a:defRPr sz="2100" b="1"/>
            </a:lvl4pPr>
            <a:lvl5pPr marL="2399751" indent="0">
              <a:buNone/>
              <a:defRPr sz="2100" b="1"/>
            </a:lvl5pPr>
            <a:lvl6pPr marL="2999689" indent="0">
              <a:buNone/>
              <a:defRPr sz="2100" b="1"/>
            </a:lvl6pPr>
            <a:lvl7pPr marL="3599627" indent="0">
              <a:buNone/>
              <a:defRPr sz="2100" b="1"/>
            </a:lvl7pPr>
            <a:lvl8pPr marL="4199565" indent="0">
              <a:buNone/>
              <a:defRPr sz="2100" b="1"/>
            </a:lvl8pPr>
            <a:lvl9pPr marL="4799503" indent="0">
              <a:buNone/>
              <a:defRPr sz="2100" b="1"/>
            </a:lvl9pPr>
          </a:lstStyle>
          <a:p>
            <a:pPr lvl="0"/>
            <a:r>
              <a:rPr lang="en-US"/>
              <a:t>Click to edit Master text styles</a:t>
            </a:r>
          </a:p>
        </p:txBody>
      </p:sp>
      <p:sp>
        <p:nvSpPr>
          <p:cNvPr id="4" name="Content Placeholder 3"/>
          <p:cNvSpPr>
            <a:spLocks noGrp="1"/>
          </p:cNvSpPr>
          <p:nvPr>
            <p:ph sz="half" idx="2"/>
          </p:nvPr>
        </p:nvSpPr>
        <p:spPr>
          <a:xfrm>
            <a:off x="886740" y="3592001"/>
            <a:ext cx="5492540" cy="433588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77177" y="2835790"/>
            <a:ext cx="5492534" cy="756211"/>
          </a:xfrm>
        </p:spPr>
        <p:txBody>
          <a:bodyPr anchor="b">
            <a:noAutofit/>
          </a:bodyPr>
          <a:lstStyle>
            <a:lvl1pPr marL="0" indent="0">
              <a:buNone/>
              <a:defRPr sz="3149" b="0"/>
            </a:lvl1pPr>
            <a:lvl2pPr marL="599938" indent="0">
              <a:buNone/>
              <a:defRPr sz="2624" b="1"/>
            </a:lvl2pPr>
            <a:lvl3pPr marL="1199876" indent="0">
              <a:buNone/>
              <a:defRPr sz="2362" b="1"/>
            </a:lvl3pPr>
            <a:lvl4pPr marL="1799814" indent="0">
              <a:buNone/>
              <a:defRPr sz="2100" b="1"/>
            </a:lvl4pPr>
            <a:lvl5pPr marL="2399751" indent="0">
              <a:buNone/>
              <a:defRPr sz="2100" b="1"/>
            </a:lvl5pPr>
            <a:lvl6pPr marL="2999689" indent="0">
              <a:buNone/>
              <a:defRPr sz="2100" b="1"/>
            </a:lvl6pPr>
            <a:lvl7pPr marL="3599627" indent="0">
              <a:buNone/>
              <a:defRPr sz="2100" b="1"/>
            </a:lvl7pPr>
            <a:lvl8pPr marL="4199565" indent="0">
              <a:buNone/>
              <a:defRPr sz="2100" b="1"/>
            </a:lvl8pPr>
            <a:lvl9pPr marL="4799503"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677180" y="3592001"/>
            <a:ext cx="5492532" cy="433588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2A19E4-A766-4AF2-A7B3-4F41271863C2}" type="datetimeFigureOut">
              <a:rPr lang="en-NZ" smtClean="0"/>
              <a:t>23/01/2024</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159652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88825" y="799959"/>
            <a:ext cx="11280888" cy="1733244"/>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2A19E4-A766-4AF2-A7B3-4F41271863C2}" type="datetimeFigureOut">
              <a:rPr lang="en-NZ" smtClean="0"/>
              <a:t>23/01/2024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7136023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A19E4-A766-4AF2-A7B3-4F41271863C2}" type="datetimeFigureOut">
              <a:rPr lang="en-NZ" smtClean="0"/>
              <a:t>23/01/2024</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8110670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8825" y="1966571"/>
            <a:ext cx="5058064" cy="1677691"/>
          </a:xfrm>
        </p:spPr>
        <p:txBody>
          <a:bodyPr anchor="b">
            <a:normAutofit/>
          </a:bodyPr>
          <a:lstStyle>
            <a:lvl1pPr>
              <a:defRPr sz="2624"/>
            </a:lvl1pPr>
          </a:lstStyle>
          <a:p>
            <a:r>
              <a:rPr lang="en-US"/>
              <a:t>Click to edit Master title style</a:t>
            </a:r>
            <a:endParaRPr lang="en-US" dirty="0"/>
          </a:p>
        </p:txBody>
      </p:sp>
      <p:sp>
        <p:nvSpPr>
          <p:cNvPr id="3" name="Content Placeholder 2"/>
          <p:cNvSpPr>
            <a:spLocks noGrp="1"/>
          </p:cNvSpPr>
          <p:nvPr>
            <p:ph idx="1"/>
          </p:nvPr>
        </p:nvSpPr>
        <p:spPr>
          <a:xfrm>
            <a:off x="6246866" y="675719"/>
            <a:ext cx="5922847" cy="725217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825" y="3644261"/>
            <a:ext cx="5058064" cy="3391491"/>
          </a:xfrm>
        </p:spPr>
        <p:txBody>
          <a:bodyPr>
            <a:normAutofit/>
          </a:bodyPr>
          <a:lstStyle>
            <a:lvl1pPr marL="0" indent="0">
              <a:buNone/>
              <a:defRPr sz="1837"/>
            </a:lvl1pPr>
            <a:lvl2pPr marL="599758" indent="0">
              <a:buNone/>
              <a:defRPr sz="1837"/>
            </a:lvl2pPr>
            <a:lvl3pPr marL="1199516" indent="0">
              <a:buNone/>
              <a:defRPr sz="1575"/>
            </a:lvl3pPr>
            <a:lvl4pPr marL="1799274" indent="0">
              <a:buNone/>
              <a:defRPr sz="1312"/>
            </a:lvl4pPr>
            <a:lvl5pPr marL="2399031" indent="0">
              <a:buNone/>
              <a:defRPr sz="1312"/>
            </a:lvl5pPr>
            <a:lvl6pPr marL="2998789" indent="0">
              <a:buNone/>
              <a:defRPr sz="1312"/>
            </a:lvl6pPr>
            <a:lvl7pPr marL="3598547" indent="0">
              <a:buNone/>
              <a:defRPr sz="1312"/>
            </a:lvl7pPr>
            <a:lvl8pPr marL="4198305" indent="0">
              <a:buNone/>
              <a:defRPr sz="1312"/>
            </a:lvl8pPr>
            <a:lvl9pPr marL="4798063" indent="0">
              <a:buNone/>
              <a:defRPr sz="1312"/>
            </a:lvl9pPr>
          </a:lstStyle>
          <a:p>
            <a:pPr lvl="0"/>
            <a:r>
              <a:rPr lang="en-US"/>
              <a:t>Click to edit Master text styles</a:t>
            </a:r>
          </a:p>
        </p:txBody>
      </p:sp>
      <p:sp>
        <p:nvSpPr>
          <p:cNvPr id="5" name="Date Placeholder 4"/>
          <p:cNvSpPr>
            <a:spLocks noGrp="1"/>
          </p:cNvSpPr>
          <p:nvPr>
            <p:ph type="dt" sz="half" idx="10"/>
          </p:nvPr>
        </p:nvSpPr>
        <p:spPr/>
        <p:txBody>
          <a:bodyPr/>
          <a:lstStyle/>
          <a:p>
            <a:fld id="{4C2A19E4-A766-4AF2-A7B3-4F41271863C2}" type="datetimeFigureOut">
              <a:rPr lang="en-NZ" smtClean="0"/>
              <a:t>23/01/2024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6283974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8825" y="6299677"/>
            <a:ext cx="11280887" cy="743712"/>
          </a:xfrm>
        </p:spPr>
        <p:txBody>
          <a:bodyPr anchor="b">
            <a:normAutofit/>
          </a:bodyPr>
          <a:lstStyle>
            <a:lvl1pPr algn="l">
              <a:defRPr sz="314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825" y="799959"/>
            <a:ext cx="11280888" cy="5046615"/>
          </a:xfrm>
        </p:spPr>
        <p:txBody>
          <a:bodyPr anchor="t">
            <a:normAutofit/>
          </a:bodyPr>
          <a:lstStyle>
            <a:lvl1pPr marL="0" indent="0" algn="ctr">
              <a:buNone/>
              <a:defRPr sz="2100"/>
            </a:lvl1pPr>
            <a:lvl2pPr marL="599938" indent="0">
              <a:buNone/>
              <a:defRPr sz="2100"/>
            </a:lvl2pPr>
            <a:lvl3pPr marL="1199876" indent="0">
              <a:buNone/>
              <a:defRPr sz="2100"/>
            </a:lvl3pPr>
            <a:lvl4pPr marL="1799814" indent="0">
              <a:buNone/>
              <a:defRPr sz="2100"/>
            </a:lvl4pPr>
            <a:lvl5pPr marL="2399751" indent="0">
              <a:buNone/>
              <a:defRPr sz="2100"/>
            </a:lvl5pPr>
            <a:lvl6pPr marL="2999689" indent="0">
              <a:buNone/>
              <a:defRPr sz="2100"/>
            </a:lvl6pPr>
            <a:lvl7pPr marL="3599627" indent="0">
              <a:buNone/>
              <a:defRPr sz="2100"/>
            </a:lvl7pPr>
            <a:lvl8pPr marL="4199565" indent="0">
              <a:buNone/>
              <a:defRPr sz="2100"/>
            </a:lvl8pPr>
            <a:lvl9pPr marL="4799503" indent="0">
              <a:buNone/>
              <a:defRPr sz="2100"/>
            </a:lvl9pPr>
          </a:lstStyle>
          <a:p>
            <a:r>
              <a:rPr lang="en-US"/>
              <a:t>Click icon to add picture</a:t>
            </a:r>
            <a:endParaRPr lang="en-US" dirty="0"/>
          </a:p>
        </p:txBody>
      </p:sp>
      <p:sp>
        <p:nvSpPr>
          <p:cNvPr id="4" name="Text Placeholder 3"/>
          <p:cNvSpPr>
            <a:spLocks noGrp="1"/>
          </p:cNvSpPr>
          <p:nvPr>
            <p:ph type="body" sz="half" idx="2"/>
          </p:nvPr>
        </p:nvSpPr>
        <p:spPr>
          <a:xfrm>
            <a:off x="888825" y="7043389"/>
            <a:ext cx="11280887" cy="884501"/>
          </a:xfrm>
        </p:spPr>
        <p:txBody>
          <a:bodyPr>
            <a:normAutofit/>
          </a:bodyPr>
          <a:lstStyle>
            <a:lvl1pPr marL="0" indent="0">
              <a:buNone/>
              <a:defRPr sz="1575"/>
            </a:lvl1pPr>
            <a:lvl2pPr marL="599938" indent="0">
              <a:buNone/>
              <a:defRPr sz="1575"/>
            </a:lvl2pPr>
            <a:lvl3pPr marL="1199876" indent="0">
              <a:buNone/>
              <a:defRPr sz="1312"/>
            </a:lvl3pPr>
            <a:lvl4pPr marL="1799814" indent="0">
              <a:buNone/>
              <a:defRPr sz="1181"/>
            </a:lvl4pPr>
            <a:lvl5pPr marL="2399751" indent="0">
              <a:buNone/>
              <a:defRPr sz="1181"/>
            </a:lvl5pPr>
            <a:lvl6pPr marL="2999689" indent="0">
              <a:buNone/>
              <a:defRPr sz="1181"/>
            </a:lvl6pPr>
            <a:lvl7pPr marL="3599627" indent="0">
              <a:buNone/>
              <a:defRPr sz="1181"/>
            </a:lvl7pPr>
            <a:lvl8pPr marL="4199565" indent="0">
              <a:buNone/>
              <a:defRPr sz="1181"/>
            </a:lvl8pPr>
            <a:lvl9pPr marL="4799503" indent="0">
              <a:buNone/>
              <a:defRPr sz="1181"/>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
        <p:nvSpPr>
          <p:cNvPr id="5" name="Date Placeholder 4"/>
          <p:cNvSpPr>
            <a:spLocks noGrp="1"/>
          </p:cNvSpPr>
          <p:nvPr>
            <p:ph type="dt" sz="half" idx="10"/>
          </p:nvPr>
        </p:nvSpPr>
        <p:spPr/>
        <p:txBody>
          <a:bodyPr/>
          <a:lstStyle/>
          <a:p>
            <a:fld id="{4C2A19E4-A766-4AF2-A7B3-4F41271863C2}" type="datetimeFigureOut">
              <a:rPr lang="en-NZ" smtClean="0"/>
              <a:t>23/01/2024</a:t>
            </a:fld>
            <a:endParaRPr lang="en-NZ"/>
          </a:p>
        </p:txBody>
      </p:sp>
    </p:spTree>
    <p:extLst>
      <p:ext uri="{BB962C8B-B14F-4D97-AF65-F5344CB8AC3E}">
        <p14:creationId xmlns:p14="http://schemas.microsoft.com/office/powerpoint/2010/main" val="3366255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88826" y="799959"/>
            <a:ext cx="11280888" cy="4466437"/>
          </a:xfrm>
        </p:spPr>
        <p:txBody>
          <a:bodyPr anchor="ctr">
            <a:normAutofit/>
          </a:bodyPr>
          <a:lstStyle>
            <a:lvl1pPr algn="l">
              <a:defRPr sz="5774" b="0" cap="none"/>
            </a:lvl1pPr>
          </a:lstStyle>
          <a:p>
            <a:r>
              <a:rPr lang="en-US"/>
              <a:t>Click to edit Master title style</a:t>
            </a:r>
            <a:endParaRPr lang="en-US" dirty="0"/>
          </a:p>
        </p:txBody>
      </p:sp>
      <p:sp>
        <p:nvSpPr>
          <p:cNvPr id="3" name="Text Placeholder 2"/>
          <p:cNvSpPr>
            <a:spLocks noGrp="1"/>
          </p:cNvSpPr>
          <p:nvPr>
            <p:ph type="body" idx="1"/>
          </p:nvPr>
        </p:nvSpPr>
        <p:spPr>
          <a:xfrm>
            <a:off x="888826" y="5866366"/>
            <a:ext cx="11280888" cy="2061524"/>
          </a:xfrm>
        </p:spPr>
        <p:txBody>
          <a:bodyPr anchor="ctr">
            <a:normAutofit/>
          </a:bodyPr>
          <a:lstStyle>
            <a:lvl1pPr marL="0" indent="0" algn="l">
              <a:buNone/>
              <a:defRPr sz="2362">
                <a:solidFill>
                  <a:schemeClr val="tx1">
                    <a:lumMod val="75000"/>
                    <a:lumOff val="25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23/01/2024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724785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22133" y="799959"/>
            <a:ext cx="10621443" cy="3966463"/>
          </a:xfrm>
        </p:spPr>
        <p:txBody>
          <a:bodyPr anchor="ctr">
            <a:normAutofit/>
          </a:bodyPr>
          <a:lstStyle>
            <a:lvl1pPr algn="l">
              <a:defRPr sz="577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792702" y="4766422"/>
            <a:ext cx="9480306" cy="499974"/>
          </a:xfrm>
        </p:spPr>
        <p:txBody>
          <a:bodyPr anchor="ctr">
            <a:noAutofit/>
          </a:bodyPr>
          <a:lstStyle>
            <a:lvl1pPr marL="0" indent="0">
              <a:buFontTx/>
              <a:buNone/>
              <a:defRPr sz="2100">
                <a:solidFill>
                  <a:schemeClr val="tx1">
                    <a:lumMod val="50000"/>
                    <a:lumOff val="50000"/>
                  </a:schemeClr>
                </a:solidFill>
              </a:defRPr>
            </a:lvl1pPr>
            <a:lvl2pPr marL="599938" indent="0">
              <a:buFontTx/>
              <a:buNone/>
              <a:defRPr/>
            </a:lvl2pPr>
            <a:lvl3pPr marL="1199876" indent="0">
              <a:buFontTx/>
              <a:buNone/>
              <a:defRPr/>
            </a:lvl3pPr>
            <a:lvl4pPr marL="1799814" indent="0">
              <a:buFontTx/>
              <a:buNone/>
              <a:defRPr/>
            </a:lvl4pPr>
            <a:lvl5pPr marL="2399751" indent="0">
              <a:buFontTx/>
              <a:buNone/>
              <a:defRPr/>
            </a:lvl5pPr>
          </a:lstStyle>
          <a:p>
            <a:pPr lvl="0"/>
            <a:r>
              <a:rPr lang="en-US"/>
              <a:t>Click to edit Master text styles</a:t>
            </a:r>
          </a:p>
        </p:txBody>
      </p:sp>
      <p:sp>
        <p:nvSpPr>
          <p:cNvPr id="3" name="Text Placeholder 2"/>
          <p:cNvSpPr>
            <a:spLocks noGrp="1"/>
          </p:cNvSpPr>
          <p:nvPr>
            <p:ph type="body" idx="1"/>
          </p:nvPr>
        </p:nvSpPr>
        <p:spPr>
          <a:xfrm>
            <a:off x="888826" y="5866366"/>
            <a:ext cx="11280888" cy="2061524"/>
          </a:xfrm>
        </p:spPr>
        <p:txBody>
          <a:bodyPr anchor="ctr">
            <a:normAutofit/>
          </a:bodyPr>
          <a:lstStyle>
            <a:lvl1pPr marL="0" indent="0" algn="l">
              <a:buNone/>
              <a:defRPr sz="2362">
                <a:solidFill>
                  <a:schemeClr val="tx1">
                    <a:lumMod val="75000"/>
                    <a:lumOff val="25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23/01/2024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711063" y="1037188"/>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1669761" y="3787937"/>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853049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88826" y="2535287"/>
            <a:ext cx="11280888" cy="3405941"/>
          </a:xfrm>
        </p:spPr>
        <p:txBody>
          <a:bodyPr anchor="b">
            <a:normAutofit/>
          </a:bodyPr>
          <a:lstStyle>
            <a:lvl1pPr algn="l">
              <a:defRPr sz="5774" b="0" cap="none"/>
            </a:lvl1pPr>
          </a:lstStyle>
          <a:p>
            <a:r>
              <a:rPr lang="en-US"/>
              <a:t>Click to edit Master title style</a:t>
            </a:r>
            <a:endParaRPr lang="en-US" dirty="0"/>
          </a:p>
        </p:txBody>
      </p:sp>
      <p:sp>
        <p:nvSpPr>
          <p:cNvPr id="3" name="Text Placeholder 2"/>
          <p:cNvSpPr>
            <a:spLocks noGrp="1"/>
          </p:cNvSpPr>
          <p:nvPr>
            <p:ph type="body" idx="1"/>
          </p:nvPr>
        </p:nvSpPr>
        <p:spPr>
          <a:xfrm>
            <a:off x="888826" y="5941228"/>
            <a:ext cx="11280888" cy="1986662"/>
          </a:xfrm>
        </p:spPr>
        <p:txBody>
          <a:bodyPr anchor="t">
            <a:normAutofit/>
          </a:bodyPr>
          <a:lstStyle>
            <a:lvl1pPr marL="0" indent="0" algn="l">
              <a:buNone/>
              <a:defRPr sz="2362">
                <a:solidFill>
                  <a:schemeClr val="tx1">
                    <a:lumMod val="75000"/>
                    <a:lumOff val="25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23/01/2024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841623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p:cNvSpPr>
            <a:spLocks noGrp="1"/>
          </p:cNvSpPr>
          <p:nvPr>
            <p:ph type="body" sz="quarter" idx="10"/>
          </p:nvPr>
        </p:nvSpPr>
        <p:spPr>
          <a:xfrm>
            <a:off x="766611" y="1883238"/>
            <a:ext cx="6839498" cy="1587422"/>
          </a:xfrm>
        </p:spPr>
        <p:txBody>
          <a:bodyPr wrap="square">
            <a:spAutoFit/>
          </a:bodyPr>
          <a:lstStyle>
            <a:lvl1pPr marL="0" indent="0">
              <a:spcBef>
                <a:spcPts val="1204"/>
              </a:spcBef>
              <a:buClr>
                <a:schemeClr val="tx1"/>
              </a:buClr>
              <a:buFont typeface="Wingdings" panose="05000000000000000000" pitchFamily="2" charset="2"/>
              <a:buNone/>
              <a:defRPr sz="2756" b="0">
                <a:latin typeface="Segoe UI" panose="020B0502040204020203" pitchFamily="34" charset="0"/>
                <a:cs typeface="Segoe UI" panose="020B0502040204020203" pitchFamily="34" charset="0"/>
              </a:defRPr>
            </a:lvl1pPr>
            <a:lvl2pPr marL="251531" indent="0">
              <a:buFont typeface="Wingdings" panose="05000000000000000000" pitchFamily="2" charset="2"/>
              <a:buNone/>
              <a:defRPr sz="1969" b="0"/>
            </a:lvl2pPr>
            <a:lvl3pPr marL="443694" indent="0">
              <a:buFont typeface="Wingdings" panose="05000000000000000000" pitchFamily="2" charset="2"/>
              <a:buNone/>
              <a:tabLst/>
              <a:defRPr sz="1575" b="0"/>
            </a:lvl3pPr>
            <a:lvl4pPr marL="642106" indent="0">
              <a:buFont typeface="Wingdings" panose="05000000000000000000" pitchFamily="2" charset="2"/>
              <a:buNone/>
              <a:defRPr sz="1378" b="0"/>
            </a:lvl4pPr>
            <a:lvl5pPr marL="840518" indent="0">
              <a:buFont typeface="Wingdings" panose="05000000000000000000" pitchFamily="2" charset="2"/>
              <a:buNone/>
              <a:tabLst/>
              <a:defRPr sz="137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8394622" y="1883238"/>
            <a:ext cx="6839498" cy="1587422"/>
          </a:xfrm>
        </p:spPr>
        <p:txBody>
          <a:bodyPr wrap="square">
            <a:spAutoFit/>
          </a:bodyPr>
          <a:lstStyle>
            <a:lvl1pPr marL="0" indent="0">
              <a:spcBef>
                <a:spcPts val="1204"/>
              </a:spcBef>
              <a:buClr>
                <a:schemeClr val="tx1"/>
              </a:buClr>
              <a:buFont typeface="Wingdings" panose="05000000000000000000" pitchFamily="2" charset="2"/>
              <a:buNone/>
              <a:defRPr sz="2756" b="0">
                <a:latin typeface="Segoe UI" panose="020B0502040204020203" pitchFamily="34" charset="0"/>
                <a:cs typeface="Segoe UI" panose="020B0502040204020203" pitchFamily="34" charset="0"/>
              </a:defRPr>
            </a:lvl1pPr>
            <a:lvl2pPr marL="251531" indent="0">
              <a:buFont typeface="Wingdings" panose="05000000000000000000" pitchFamily="2" charset="2"/>
              <a:buNone/>
              <a:defRPr sz="1969" b="0"/>
            </a:lvl2pPr>
            <a:lvl3pPr marL="443694" indent="0">
              <a:buFont typeface="Wingdings" panose="05000000000000000000" pitchFamily="2" charset="2"/>
              <a:buNone/>
              <a:tabLst/>
              <a:defRPr sz="1575" b="0"/>
            </a:lvl3pPr>
            <a:lvl4pPr marL="642106" indent="0">
              <a:buFont typeface="Wingdings" panose="05000000000000000000" pitchFamily="2" charset="2"/>
              <a:buNone/>
              <a:defRPr sz="1378" b="0"/>
            </a:lvl4pPr>
            <a:lvl5pPr marL="840518" indent="0">
              <a:buFont typeface="Wingdings" panose="05000000000000000000" pitchFamily="2" charset="2"/>
              <a:buNone/>
              <a:tabLst/>
              <a:defRPr sz="137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44867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2708" userDrawn="1">
          <p15:clr>
            <a:srgbClr val="5ACBF0"/>
          </p15:clr>
        </p15:guide>
        <p15:guide id="5" pos="2981"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222133" y="799959"/>
            <a:ext cx="10621443" cy="3966463"/>
          </a:xfrm>
        </p:spPr>
        <p:txBody>
          <a:bodyPr anchor="ctr">
            <a:normAutofit/>
          </a:bodyPr>
          <a:lstStyle>
            <a:lvl1pPr algn="l">
              <a:defRPr sz="577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88823" y="5266397"/>
            <a:ext cx="11280889" cy="674831"/>
          </a:xfrm>
        </p:spPr>
        <p:txBody>
          <a:bodyPr anchor="b">
            <a:noAutofit/>
          </a:bodyPr>
          <a:lstStyle>
            <a:lvl1pPr marL="0" indent="0">
              <a:buFontTx/>
              <a:buNone/>
              <a:defRPr sz="3149">
                <a:solidFill>
                  <a:schemeClr val="tx1">
                    <a:lumMod val="75000"/>
                    <a:lumOff val="25000"/>
                  </a:schemeClr>
                </a:solidFill>
              </a:defRPr>
            </a:lvl1pPr>
            <a:lvl2pPr marL="599938" indent="0">
              <a:buFontTx/>
              <a:buNone/>
              <a:defRPr/>
            </a:lvl2pPr>
            <a:lvl3pPr marL="1199876" indent="0">
              <a:buFontTx/>
              <a:buNone/>
              <a:defRPr/>
            </a:lvl3pPr>
            <a:lvl4pPr marL="1799814" indent="0">
              <a:buFontTx/>
              <a:buNone/>
              <a:defRPr/>
            </a:lvl4pPr>
            <a:lvl5pPr marL="2399751" indent="0">
              <a:buFontTx/>
              <a:buNone/>
              <a:defRPr/>
            </a:lvl5pPr>
          </a:lstStyle>
          <a:p>
            <a:pPr lvl="0"/>
            <a:r>
              <a:rPr lang="en-US"/>
              <a:t>Click to edit Master text styles</a:t>
            </a:r>
          </a:p>
        </p:txBody>
      </p:sp>
      <p:sp>
        <p:nvSpPr>
          <p:cNvPr id="3" name="Text Placeholder 2"/>
          <p:cNvSpPr>
            <a:spLocks noGrp="1"/>
          </p:cNvSpPr>
          <p:nvPr>
            <p:ph type="body" idx="1"/>
          </p:nvPr>
        </p:nvSpPr>
        <p:spPr>
          <a:xfrm>
            <a:off x="888826" y="5941228"/>
            <a:ext cx="11280888" cy="1986662"/>
          </a:xfrm>
        </p:spPr>
        <p:txBody>
          <a:bodyPr anchor="t">
            <a:normAutofit/>
          </a:bodyPr>
          <a:lstStyle>
            <a:lvl1pPr marL="0" indent="0" algn="l">
              <a:buNone/>
              <a:defRPr sz="2362">
                <a:solidFill>
                  <a:schemeClr val="tx1">
                    <a:lumMod val="50000"/>
                    <a:lumOff val="50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23/01/2024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711063" y="1037188"/>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1669761" y="3787937"/>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875652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99933" y="799959"/>
            <a:ext cx="11269780" cy="3966463"/>
          </a:xfrm>
        </p:spPr>
        <p:txBody>
          <a:bodyPr anchor="ctr">
            <a:normAutofit/>
          </a:bodyPr>
          <a:lstStyle>
            <a:lvl1pPr algn="l">
              <a:defRPr sz="577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88823" y="5266397"/>
            <a:ext cx="11280889" cy="674831"/>
          </a:xfrm>
        </p:spPr>
        <p:txBody>
          <a:bodyPr anchor="b">
            <a:noAutofit/>
          </a:bodyPr>
          <a:lstStyle>
            <a:lvl1pPr marL="0" indent="0">
              <a:buFontTx/>
              <a:buNone/>
              <a:defRPr sz="3149">
                <a:solidFill>
                  <a:schemeClr val="accent1"/>
                </a:solidFill>
              </a:defRPr>
            </a:lvl1pPr>
            <a:lvl2pPr marL="599938" indent="0">
              <a:buFontTx/>
              <a:buNone/>
              <a:defRPr/>
            </a:lvl2pPr>
            <a:lvl3pPr marL="1199876" indent="0">
              <a:buFontTx/>
              <a:buNone/>
              <a:defRPr/>
            </a:lvl3pPr>
            <a:lvl4pPr marL="1799814" indent="0">
              <a:buFontTx/>
              <a:buNone/>
              <a:defRPr/>
            </a:lvl4pPr>
            <a:lvl5pPr marL="2399751" indent="0">
              <a:buFontTx/>
              <a:buNone/>
              <a:defRPr/>
            </a:lvl5pPr>
          </a:lstStyle>
          <a:p>
            <a:pPr lvl="0"/>
            <a:r>
              <a:rPr lang="en-US"/>
              <a:t>Click to edit Master text styles</a:t>
            </a:r>
          </a:p>
        </p:txBody>
      </p:sp>
      <p:sp>
        <p:nvSpPr>
          <p:cNvPr id="3" name="Text Placeholder 2"/>
          <p:cNvSpPr>
            <a:spLocks noGrp="1"/>
          </p:cNvSpPr>
          <p:nvPr>
            <p:ph type="body" idx="1"/>
          </p:nvPr>
        </p:nvSpPr>
        <p:spPr>
          <a:xfrm>
            <a:off x="888826" y="5941228"/>
            <a:ext cx="11280888" cy="1986662"/>
          </a:xfrm>
        </p:spPr>
        <p:txBody>
          <a:bodyPr anchor="t">
            <a:normAutofit/>
          </a:bodyPr>
          <a:lstStyle>
            <a:lvl1pPr marL="0" indent="0" algn="l">
              <a:buNone/>
              <a:defRPr sz="2362">
                <a:solidFill>
                  <a:schemeClr val="tx1">
                    <a:lumMod val="50000"/>
                    <a:lumOff val="50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23/01/2024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8756331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23/01/2024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7413688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55497" y="799958"/>
            <a:ext cx="1712135" cy="6891314"/>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88826" y="799959"/>
            <a:ext cx="9264608" cy="68913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23/01/2024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7957930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4. 2 Columns (beyond)">
    <p:bg>
      <p:bgPr>
        <a:solidFill>
          <a:schemeClr val="bg1"/>
        </a:solidFill>
        <a:effectLst/>
      </p:bgPr>
    </p:bg>
    <p:spTree>
      <p:nvGrpSpPr>
        <p:cNvPr id="1" name=""/>
        <p:cNvGrpSpPr/>
        <p:nvPr/>
      </p:nvGrpSpPr>
      <p:grpSpPr>
        <a:xfrm>
          <a:off x="0" y="0"/>
          <a:ext cx="0" cy="0"/>
          <a:chOff x="0" y="0"/>
          <a:chExt cx="0" cy="0"/>
        </a:xfrm>
      </p:grpSpPr>
      <p:sp>
        <p:nvSpPr>
          <p:cNvPr id="27" name="Text Placeholder 9">
            <a:extLst>
              <a:ext uri="{FF2B5EF4-FFF2-40B4-BE49-F238E27FC236}">
                <a16:creationId xmlns:a16="http://schemas.microsoft.com/office/drawing/2014/main" id="{702366E8-231A-2940-B194-2FA2101C6B4D}"/>
              </a:ext>
            </a:extLst>
          </p:cNvPr>
          <p:cNvSpPr>
            <a:spLocks noGrp="1"/>
          </p:cNvSpPr>
          <p:nvPr>
            <p:ph type="body" sz="quarter" idx="10" hasCustomPrompt="1"/>
          </p:nvPr>
        </p:nvSpPr>
        <p:spPr>
          <a:xfrm>
            <a:off x="568127" y="526641"/>
            <a:ext cx="3219151" cy="495072"/>
          </a:xfrm>
          <a:prstGeom prst="rect">
            <a:avLst/>
          </a:prstGeom>
        </p:spPr>
        <p:txBody>
          <a:bodyPr wrap="none" bIns="0">
            <a:spAutoFit/>
          </a:bodyPr>
          <a:lstStyle>
            <a:lvl1pPr marL="0" indent="0">
              <a:lnSpc>
                <a:spcPts val="3543"/>
              </a:lnSpc>
              <a:spcBef>
                <a:spcPts val="0"/>
              </a:spcBef>
              <a:buNone/>
              <a:defRPr sz="3543" b="1" i="0">
                <a:solidFill>
                  <a:schemeClr val="accent1"/>
                </a:solidFill>
                <a:latin typeface="Montserrat SemiBold" pitchFamily="2" charset="77"/>
              </a:defRPr>
            </a:lvl1pPr>
          </a:lstStyle>
          <a:p>
            <a:pPr lvl="0"/>
            <a:r>
              <a:rPr lang="en-US"/>
              <a:t>Title first line</a:t>
            </a:r>
          </a:p>
        </p:txBody>
      </p:sp>
      <p:sp>
        <p:nvSpPr>
          <p:cNvPr id="5" name="Slide Number Placeholder 4">
            <a:extLst>
              <a:ext uri="{FF2B5EF4-FFF2-40B4-BE49-F238E27FC236}">
                <a16:creationId xmlns:a16="http://schemas.microsoft.com/office/drawing/2014/main" id="{2A10AF03-A417-6B4D-8FCE-2910CE6A7E5C}"/>
              </a:ext>
            </a:extLst>
          </p:cNvPr>
          <p:cNvSpPr>
            <a:spLocks noGrp="1"/>
          </p:cNvSpPr>
          <p:nvPr>
            <p:ph type="sldNum" sz="quarter" idx="15"/>
          </p:nvPr>
        </p:nvSpPr>
        <p:spPr/>
        <p:txBody>
          <a:bodyPr/>
          <a:lstStyle>
            <a:lvl1pPr>
              <a:defRPr>
                <a:solidFill>
                  <a:schemeClr val="accent1"/>
                </a:solidFill>
                <a:latin typeface="Montserrat" pitchFamily="2" charset="77"/>
              </a:defRPr>
            </a:lvl1pPr>
          </a:lstStyle>
          <a:p>
            <a:fld id="{1E058E89-9495-2348-A5A0-14BE2151856F}" type="slidenum">
              <a:rPr lang="en-US" smtClean="0"/>
              <a:pPr/>
              <a:t>‹#›</a:t>
            </a:fld>
            <a:endParaRPr lang="en-US"/>
          </a:p>
        </p:txBody>
      </p:sp>
      <p:sp>
        <p:nvSpPr>
          <p:cNvPr id="9" name="Text Placeholder 9">
            <a:extLst>
              <a:ext uri="{FF2B5EF4-FFF2-40B4-BE49-F238E27FC236}">
                <a16:creationId xmlns:a16="http://schemas.microsoft.com/office/drawing/2014/main" id="{1D2B8318-0BE5-403C-A43C-4C911BE05473}"/>
              </a:ext>
            </a:extLst>
          </p:cNvPr>
          <p:cNvSpPr>
            <a:spLocks noGrp="1"/>
          </p:cNvSpPr>
          <p:nvPr>
            <p:ph type="body" sz="quarter" idx="13" hasCustomPrompt="1"/>
          </p:nvPr>
        </p:nvSpPr>
        <p:spPr>
          <a:xfrm>
            <a:off x="568122" y="1194641"/>
            <a:ext cx="2642070" cy="400110"/>
          </a:xfrm>
          <a:prstGeom prst="rect">
            <a:avLst/>
          </a:prstGeom>
        </p:spPr>
        <p:txBody>
          <a:bodyPr wrap="none">
            <a:spAutoFit/>
          </a:bodyPr>
          <a:lstStyle>
            <a:lvl1pPr marL="0" indent="0">
              <a:lnSpc>
                <a:spcPts val="2363"/>
              </a:lnSpc>
              <a:spcBef>
                <a:spcPts val="0"/>
              </a:spcBef>
              <a:buNone/>
              <a:defRPr sz="2363" b="0" i="0">
                <a:solidFill>
                  <a:schemeClr val="accent3"/>
                </a:solidFill>
                <a:latin typeface="Montserrat" pitchFamily="2" charset="77"/>
              </a:defRPr>
            </a:lvl1pPr>
          </a:lstStyle>
          <a:p>
            <a:pPr lvl="0"/>
            <a:r>
              <a:rPr lang="en-US"/>
              <a:t>Title second line</a:t>
            </a:r>
          </a:p>
        </p:txBody>
      </p:sp>
      <p:sp>
        <p:nvSpPr>
          <p:cNvPr id="6" name="Rectangle 5">
            <a:extLst>
              <a:ext uri="{FF2B5EF4-FFF2-40B4-BE49-F238E27FC236}">
                <a16:creationId xmlns:a16="http://schemas.microsoft.com/office/drawing/2014/main" id="{98B45B0D-55D6-2E46-B7CB-D0062F27146F}"/>
              </a:ext>
            </a:extLst>
          </p:cNvPr>
          <p:cNvSpPr/>
          <p:nvPr userDrawn="1"/>
        </p:nvSpPr>
        <p:spPr>
          <a:xfrm>
            <a:off x="-2945304" y="406505"/>
            <a:ext cx="2374368" cy="637547"/>
          </a:xfrm>
          <a:prstGeom prst="rect">
            <a:avLst/>
          </a:prstGeom>
        </p:spPr>
        <p:txBody>
          <a:bodyPr wrap="none">
            <a:spAutoFit/>
          </a:bodyPr>
          <a:lstStyle/>
          <a:p>
            <a:pPr lvl="0" algn="r"/>
            <a:r>
              <a:rPr lang="en-US" sz="3543" b="1" i="0">
                <a:solidFill>
                  <a:schemeClr val="bg1">
                    <a:lumMod val="85000"/>
                  </a:schemeClr>
                </a:solidFill>
                <a:latin typeface="Montserrat SemiBold" pitchFamily="2" charset="77"/>
              </a:rPr>
              <a:t>Title 36pt</a:t>
            </a:r>
          </a:p>
        </p:txBody>
      </p:sp>
      <p:sp>
        <p:nvSpPr>
          <p:cNvPr id="7" name="Rectangle 6">
            <a:extLst>
              <a:ext uri="{FF2B5EF4-FFF2-40B4-BE49-F238E27FC236}">
                <a16:creationId xmlns:a16="http://schemas.microsoft.com/office/drawing/2014/main" id="{08A91484-BFC2-EB46-803B-692944C185DF}"/>
              </a:ext>
            </a:extLst>
          </p:cNvPr>
          <p:cNvSpPr/>
          <p:nvPr userDrawn="1"/>
        </p:nvSpPr>
        <p:spPr>
          <a:xfrm>
            <a:off x="-2174760" y="1123540"/>
            <a:ext cx="1609735" cy="455959"/>
          </a:xfrm>
          <a:prstGeom prst="rect">
            <a:avLst/>
          </a:prstGeom>
        </p:spPr>
        <p:txBody>
          <a:bodyPr wrap="none">
            <a:spAutoFit/>
          </a:bodyPr>
          <a:lstStyle/>
          <a:p>
            <a:pPr lvl="0" algn="r"/>
            <a:r>
              <a:rPr lang="en-US" sz="2363" b="0" i="0">
                <a:solidFill>
                  <a:schemeClr val="bg1">
                    <a:lumMod val="85000"/>
                  </a:schemeClr>
                </a:solidFill>
                <a:latin typeface="Montserrat" pitchFamily="2" charset="77"/>
              </a:rPr>
              <a:t>Title 24pt</a:t>
            </a:r>
          </a:p>
        </p:txBody>
      </p:sp>
      <p:sp>
        <p:nvSpPr>
          <p:cNvPr id="8" name="Rectangle 7">
            <a:extLst>
              <a:ext uri="{FF2B5EF4-FFF2-40B4-BE49-F238E27FC236}">
                <a16:creationId xmlns:a16="http://schemas.microsoft.com/office/drawing/2014/main" id="{395BA382-EB5E-9148-B572-8B5A938B2196}"/>
              </a:ext>
            </a:extLst>
          </p:cNvPr>
          <p:cNvSpPr/>
          <p:nvPr userDrawn="1"/>
        </p:nvSpPr>
        <p:spPr>
          <a:xfrm>
            <a:off x="-2185982" y="1971697"/>
            <a:ext cx="1620957" cy="334707"/>
          </a:xfrm>
          <a:prstGeom prst="rect">
            <a:avLst/>
          </a:prstGeom>
        </p:spPr>
        <p:txBody>
          <a:bodyPr wrap="none">
            <a:spAutoFit/>
          </a:bodyPr>
          <a:lstStyle/>
          <a:p>
            <a:pPr lvl="0" algn="r"/>
            <a:r>
              <a:rPr lang="en-US" sz="1575" b="0" i="0">
                <a:solidFill>
                  <a:schemeClr val="bg1">
                    <a:lumMod val="85000"/>
                  </a:schemeClr>
                </a:solidFill>
                <a:latin typeface="Montserrat" pitchFamily="2" charset="77"/>
              </a:rPr>
              <a:t>Body text 16pt</a:t>
            </a:r>
          </a:p>
        </p:txBody>
      </p:sp>
      <p:sp>
        <p:nvSpPr>
          <p:cNvPr id="10" name="Text Placeholder 3">
            <a:extLst>
              <a:ext uri="{FF2B5EF4-FFF2-40B4-BE49-F238E27FC236}">
                <a16:creationId xmlns:a16="http://schemas.microsoft.com/office/drawing/2014/main" id="{63A1F113-BC35-A946-8B9E-2EC8BFAA4FD5}"/>
              </a:ext>
            </a:extLst>
          </p:cNvPr>
          <p:cNvSpPr>
            <a:spLocks noGrp="1"/>
          </p:cNvSpPr>
          <p:nvPr>
            <p:ph type="body" sz="quarter" idx="16" hasCustomPrompt="1"/>
          </p:nvPr>
        </p:nvSpPr>
        <p:spPr>
          <a:xfrm>
            <a:off x="8564148" y="1971901"/>
            <a:ext cx="6869305" cy="5983331"/>
          </a:xfrm>
        </p:spPr>
        <p:txBody>
          <a:bodyPr wrap="square" anchor="t">
            <a:noAutofit/>
          </a:bodyPr>
          <a:lstStyle>
            <a:lvl1pPr>
              <a:lnSpc>
                <a:spcPct val="114000"/>
              </a:lnSpc>
              <a:defRPr>
                <a:latin typeface="Montserrat" pitchFamily="2" charset="77"/>
              </a:defRPr>
            </a:lvl1pPr>
            <a:lvl2pPr>
              <a:lnSpc>
                <a:spcPct val="114000"/>
              </a:lnSpc>
              <a:defRPr sz="1575">
                <a:latin typeface="Montserrat" pitchFamily="2" charset="77"/>
              </a:defRPr>
            </a:lvl2pPr>
            <a:lvl3pPr>
              <a:lnSpc>
                <a:spcPct val="114000"/>
              </a:lnSpc>
              <a:defRPr sz="1378">
                <a:latin typeface="Montserrat" pitchFamily="2" charset="77"/>
              </a:defRPr>
            </a:lvl3pPr>
            <a:lvl4pPr>
              <a:lnSpc>
                <a:spcPct val="114000"/>
              </a:lnSpc>
              <a:defRPr sz="1181">
                <a:latin typeface="Montserrat" pitchFamily="2" charset="77"/>
              </a:defRPr>
            </a:lvl4pPr>
            <a:lvl5pPr>
              <a:lnSpc>
                <a:spcPct val="114000"/>
              </a:lnSpc>
              <a:defRPr sz="1083">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9">
            <a:extLst>
              <a:ext uri="{FF2B5EF4-FFF2-40B4-BE49-F238E27FC236}">
                <a16:creationId xmlns:a16="http://schemas.microsoft.com/office/drawing/2014/main" id="{35AF5286-49FA-714C-99E8-BE8F187D61F4}"/>
              </a:ext>
            </a:extLst>
          </p:cNvPr>
          <p:cNvSpPr>
            <a:spLocks noGrp="1"/>
          </p:cNvSpPr>
          <p:nvPr>
            <p:ph type="body" sz="quarter" idx="17" hasCustomPrompt="1"/>
          </p:nvPr>
        </p:nvSpPr>
        <p:spPr>
          <a:xfrm>
            <a:off x="565378" y="1979285"/>
            <a:ext cx="6863619" cy="5983331"/>
          </a:xfrm>
        </p:spPr>
        <p:txBody>
          <a:bodyPr wrap="square">
            <a:noAutofit/>
          </a:bodyPr>
          <a:lstStyle>
            <a:lvl1pPr>
              <a:lnSpc>
                <a:spcPct val="114000"/>
              </a:lnSpc>
              <a:defRPr>
                <a:solidFill>
                  <a:srgbClr val="151515"/>
                </a:solidFill>
                <a:latin typeface="Montserrat" pitchFamily="2" charset="77"/>
              </a:defRPr>
            </a:lvl1pPr>
            <a:lvl2pPr>
              <a:lnSpc>
                <a:spcPct val="114000"/>
              </a:lnSpc>
              <a:defRPr sz="1575">
                <a:solidFill>
                  <a:srgbClr val="151515"/>
                </a:solidFill>
                <a:latin typeface="Montserrat" pitchFamily="2" charset="77"/>
              </a:defRPr>
            </a:lvl2pPr>
            <a:lvl3pPr>
              <a:lnSpc>
                <a:spcPct val="114000"/>
              </a:lnSpc>
              <a:defRPr sz="1378">
                <a:solidFill>
                  <a:srgbClr val="151515"/>
                </a:solidFill>
                <a:latin typeface="Montserrat" pitchFamily="2" charset="77"/>
              </a:defRPr>
            </a:lvl3pPr>
            <a:lvl4pPr>
              <a:lnSpc>
                <a:spcPct val="114000"/>
              </a:lnSpc>
              <a:defRPr sz="1181">
                <a:solidFill>
                  <a:srgbClr val="151515"/>
                </a:solidFill>
                <a:latin typeface="Montserrat" pitchFamily="2" charset="77"/>
              </a:defRPr>
            </a:lvl4pPr>
            <a:lvl5pPr>
              <a:lnSpc>
                <a:spcPct val="114000"/>
              </a:lnSpc>
              <a:defRPr sz="1083">
                <a:solidFill>
                  <a:srgbClr val="151515"/>
                </a:solidFill>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909110594"/>
      </p:ext>
    </p:extLst>
  </p:cSld>
  <p:clrMapOvr>
    <a:masterClrMapping/>
  </p:clrMapOvr>
  <p:extLst>
    <p:ext uri="{DCECCB84-F9BA-43D5-87BE-67443E8EF086}">
      <p15:sldGuideLst xmlns:p15="http://schemas.microsoft.com/office/powerpoint/2012/main">
        <p15:guide id="1" orient="horz" pos="2160">
          <p15:clr>
            <a:srgbClr val="FBAE40"/>
          </p15:clr>
        </p15:guide>
        <p15:guide id="2" pos="2844">
          <p15:clr>
            <a:srgbClr val="FBAE40"/>
          </p15:clr>
        </p15:guide>
        <p15:guide id="3" pos="275">
          <p15:clr>
            <a:srgbClr val="FBAE40"/>
          </p15:clr>
        </p15:guide>
        <p15:guide id="4" orient="horz" pos="368">
          <p15:clr>
            <a:srgbClr val="FBAE40"/>
          </p15:clr>
        </p15:guide>
        <p15:guide id="5" pos="5416">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9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C0AEBB-8540-F342-BBFE-D3CCC604A34F}"/>
              </a:ext>
            </a:extLst>
          </p:cNvPr>
          <p:cNvSpPr>
            <a:spLocks noGrp="1"/>
          </p:cNvSpPr>
          <p:nvPr>
            <p:ph type="pic" sz="quarter" idx="39"/>
          </p:nvPr>
        </p:nvSpPr>
        <p:spPr>
          <a:xfrm>
            <a:off x="12013664" y="4559772"/>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7" name="Picture Placeholder 5">
            <a:extLst>
              <a:ext uri="{FF2B5EF4-FFF2-40B4-BE49-F238E27FC236}">
                <a16:creationId xmlns:a16="http://schemas.microsoft.com/office/drawing/2014/main" id="{8E3DBA37-9DA0-BA48-B532-3AB51447EC55}"/>
              </a:ext>
            </a:extLst>
          </p:cNvPr>
          <p:cNvSpPr>
            <a:spLocks noGrp="1"/>
          </p:cNvSpPr>
          <p:nvPr>
            <p:ph type="pic" sz="quarter" idx="40"/>
          </p:nvPr>
        </p:nvSpPr>
        <p:spPr>
          <a:xfrm>
            <a:off x="8013958" y="4559772"/>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8" name="Picture Placeholder 5">
            <a:extLst>
              <a:ext uri="{FF2B5EF4-FFF2-40B4-BE49-F238E27FC236}">
                <a16:creationId xmlns:a16="http://schemas.microsoft.com/office/drawing/2014/main" id="{7AAB393A-1F5C-E442-A7A3-B02BF5D7CD5F}"/>
              </a:ext>
            </a:extLst>
          </p:cNvPr>
          <p:cNvSpPr>
            <a:spLocks noGrp="1"/>
          </p:cNvSpPr>
          <p:nvPr>
            <p:ph type="pic" sz="quarter" idx="41"/>
          </p:nvPr>
        </p:nvSpPr>
        <p:spPr>
          <a:xfrm>
            <a:off x="12013664" y="87274"/>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9" name="Picture Placeholder 5">
            <a:extLst>
              <a:ext uri="{FF2B5EF4-FFF2-40B4-BE49-F238E27FC236}">
                <a16:creationId xmlns:a16="http://schemas.microsoft.com/office/drawing/2014/main" id="{4CE4921A-6C97-5F4E-B119-FE7C24643357}"/>
              </a:ext>
            </a:extLst>
          </p:cNvPr>
          <p:cNvSpPr>
            <a:spLocks noGrp="1"/>
          </p:cNvSpPr>
          <p:nvPr>
            <p:ph type="pic" sz="quarter" idx="42"/>
          </p:nvPr>
        </p:nvSpPr>
        <p:spPr>
          <a:xfrm>
            <a:off x="8013958" y="87274"/>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Tree>
    <p:extLst>
      <p:ext uri="{BB962C8B-B14F-4D97-AF65-F5344CB8AC3E}">
        <p14:creationId xmlns:p14="http://schemas.microsoft.com/office/powerpoint/2010/main" val="28604310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0000">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50000">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14:bounceEnd="50000">
                                          <p:cBhvr additive="base">
                                            <p:cTn id="19"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DC206C-2674-1B5C-1FE1-F777E807D33E}"/>
              </a:ext>
            </a:extLst>
          </p:cNvPr>
          <p:cNvSpPr/>
          <p:nvPr userDrawn="1"/>
        </p:nvSpPr>
        <p:spPr>
          <a:xfrm>
            <a:off x="7558500" y="2125876"/>
            <a:ext cx="7933346" cy="5817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1199876" rtl="0" eaLnBrk="1" fontAlgn="auto" latinLnBrk="0" hangingPunct="1">
              <a:lnSpc>
                <a:spcPct val="100000"/>
              </a:lnSpc>
              <a:spcBef>
                <a:spcPts val="0"/>
              </a:spcBef>
              <a:spcAft>
                <a:spcPts val="0"/>
              </a:spcAft>
              <a:buClrTx/>
              <a:buSzTx/>
              <a:buFontTx/>
              <a:buNone/>
              <a:tabLst/>
              <a:defRPr/>
            </a:pPr>
            <a:r>
              <a:rPr kumimoji="0" lang="en-US" sz="6955" b="1" i="0" u="none" strike="noStrike" kern="1200" cap="none" spc="0" normalizeH="0" baseline="0" noProof="0">
                <a:ln>
                  <a:noFill/>
                </a:ln>
                <a:solidFill>
                  <a:srgbClr val="FF0000"/>
                </a:solidFill>
                <a:effectLst/>
                <a:uLnTx/>
                <a:uFillTx/>
                <a:latin typeface="Proxima Nova ExCn" panose="02000506030000020004" pitchFamily="50" charset="0"/>
                <a:cs typeface="Arial" panose="020B0604020202020204" pitchFamily="34" charset="0"/>
              </a:rPr>
              <a:t>TITLE</a:t>
            </a:r>
          </a:p>
        </p:txBody>
      </p:sp>
      <p:pic>
        <p:nvPicPr>
          <p:cNvPr id="4" name="Picture 3" descr="Graphical user interface&#10;&#10;Description automatically generated with low confidence">
            <a:extLst>
              <a:ext uri="{FF2B5EF4-FFF2-40B4-BE49-F238E27FC236}">
                <a16:creationId xmlns:a16="http://schemas.microsoft.com/office/drawing/2014/main" id="{2C56B48F-40C5-AA9D-274D-974377EBD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3199" y="1539815"/>
            <a:ext cx="8334358" cy="5366412"/>
          </a:xfrm>
          <a:prstGeom prst="rect">
            <a:avLst/>
          </a:prstGeom>
        </p:spPr>
      </p:pic>
      <p:pic>
        <p:nvPicPr>
          <p:cNvPr id="5" name="Picture 4" descr="Background pattern&#10;&#10;Description automatically generated with medium confidence">
            <a:extLst>
              <a:ext uri="{FF2B5EF4-FFF2-40B4-BE49-F238E27FC236}">
                <a16:creationId xmlns:a16="http://schemas.microsoft.com/office/drawing/2014/main" id="{821F9528-A15C-0048-2E5D-63681289CE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2563" y="944833"/>
            <a:ext cx="3010654" cy="762221"/>
          </a:xfrm>
          <a:prstGeom prst="rect">
            <a:avLst/>
          </a:prstGeom>
        </p:spPr>
      </p:pic>
      <p:cxnSp>
        <p:nvCxnSpPr>
          <p:cNvPr id="6" name="Straight Connector 5">
            <a:extLst>
              <a:ext uri="{FF2B5EF4-FFF2-40B4-BE49-F238E27FC236}">
                <a16:creationId xmlns:a16="http://schemas.microsoft.com/office/drawing/2014/main" id="{E383D1DD-F7A3-6692-3400-D359F116AB0F}"/>
              </a:ext>
            </a:extLst>
          </p:cNvPr>
          <p:cNvCxnSpPr/>
          <p:nvPr userDrawn="1"/>
        </p:nvCxnSpPr>
        <p:spPr>
          <a:xfrm flipH="1">
            <a:off x="11810156" y="2125875"/>
            <a:ext cx="377925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75273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9137F-27F3-4974-84BE-DAF3D464017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41722" y="141725"/>
            <a:ext cx="1308565" cy="331295"/>
          </a:xfrm>
          <a:prstGeom prst="rect">
            <a:avLst/>
          </a:prstGeom>
        </p:spPr>
      </p:pic>
      <p:cxnSp>
        <p:nvCxnSpPr>
          <p:cNvPr id="6" name="Straight Connector 5">
            <a:extLst>
              <a:ext uri="{FF2B5EF4-FFF2-40B4-BE49-F238E27FC236}">
                <a16:creationId xmlns:a16="http://schemas.microsoft.com/office/drawing/2014/main" id="{39BE740F-A057-4E89-8D84-705DE3481C10}"/>
              </a:ext>
            </a:extLst>
          </p:cNvPr>
          <p:cNvCxnSpPr/>
          <p:nvPr userDrawn="1"/>
        </p:nvCxnSpPr>
        <p:spPr>
          <a:xfrm>
            <a:off x="1671016" y="5260561"/>
            <a:ext cx="12640931" cy="0"/>
          </a:xfrm>
          <a:prstGeom prst="line">
            <a:avLst/>
          </a:prstGeom>
          <a:ln w="38100">
            <a:solidFill>
              <a:srgbClr val="EF3B39"/>
            </a:solidFill>
          </a:ln>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F023801D-BDA0-BBD4-52BC-E91BE58E5577}"/>
              </a:ext>
            </a:extLst>
          </p:cNvPr>
          <p:cNvSpPr>
            <a:spLocks noGrp="1"/>
          </p:cNvSpPr>
          <p:nvPr>
            <p:ph type="body" sz="quarter" idx="10"/>
          </p:nvPr>
        </p:nvSpPr>
        <p:spPr>
          <a:xfrm>
            <a:off x="1671015" y="3738978"/>
            <a:ext cx="12134526" cy="1108276"/>
          </a:xfrm>
          <a:prstGeom prst="rect">
            <a:avLst/>
          </a:prstGeom>
        </p:spPr>
        <p:txBody>
          <a:bodyPr/>
          <a:lstStyle>
            <a:lvl1pPr algn="ctr">
              <a:defRPr sz="3149">
                <a:latin typeface="Proxima Nova ExCn" panose="02000506030000020004" pitchFamily="50"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0C2E0D4D-6A76-6B52-698F-50565278D650}"/>
              </a:ext>
            </a:extLst>
          </p:cNvPr>
          <p:cNvSpPr>
            <a:spLocks noGrp="1"/>
          </p:cNvSpPr>
          <p:nvPr>
            <p:ph type="body" sz="quarter" idx="11" hasCustomPrompt="1"/>
          </p:nvPr>
        </p:nvSpPr>
        <p:spPr>
          <a:xfrm>
            <a:off x="6782112" y="473021"/>
            <a:ext cx="8680912" cy="1018697"/>
          </a:xfrm>
          <a:prstGeom prst="rect">
            <a:avLst/>
          </a:prstGeom>
        </p:spPr>
        <p:txBody>
          <a:bodyPr/>
          <a:lstStyle>
            <a:lvl1pPr algn="r">
              <a:defRPr sz="5774" b="1" cap="none" baseline="0">
                <a:solidFill>
                  <a:srgbClr val="FF0000"/>
                </a:solidFill>
                <a:latin typeface="Proxima Nova ExCn" panose="02000506030000020004" pitchFamily="50" charset="0"/>
              </a:defRPr>
            </a:lvl1pPr>
          </a:lstStyle>
          <a:p>
            <a:pPr lvl="0"/>
            <a:r>
              <a:rPr lang="en-US"/>
              <a:t>CLICK TO EDIT MASTER TEXT STYLES</a:t>
            </a:r>
          </a:p>
        </p:txBody>
      </p:sp>
    </p:spTree>
    <p:extLst>
      <p:ext uri="{BB962C8B-B14F-4D97-AF65-F5344CB8AC3E}">
        <p14:creationId xmlns:p14="http://schemas.microsoft.com/office/powerpoint/2010/main" val="31044685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CC120C-CA21-4563-8923-9D6A3C35D8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41722" y="141725"/>
            <a:ext cx="1308565" cy="331295"/>
          </a:xfrm>
          <a:prstGeom prst="rect">
            <a:avLst/>
          </a:prstGeom>
        </p:spPr>
      </p:pic>
    </p:spTree>
    <p:extLst>
      <p:ext uri="{BB962C8B-B14F-4D97-AF65-F5344CB8AC3E}">
        <p14:creationId xmlns:p14="http://schemas.microsoft.com/office/powerpoint/2010/main" val="42155351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9F130-8A76-E6C7-DEF8-EADD52BD566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13688" y="-23620"/>
            <a:ext cx="10581900" cy="9043763"/>
          </a:xfrm>
          <a:prstGeom prst="rect">
            <a:avLst/>
          </a:prstGeom>
        </p:spPr>
      </p:pic>
      <p:sp>
        <p:nvSpPr>
          <p:cNvPr id="4" name="Text Placeholder 3">
            <a:extLst>
              <a:ext uri="{FF2B5EF4-FFF2-40B4-BE49-F238E27FC236}">
                <a16:creationId xmlns:a16="http://schemas.microsoft.com/office/drawing/2014/main" id="{A02D882D-29E2-44E1-8489-10F6F9050D13}"/>
              </a:ext>
            </a:extLst>
          </p:cNvPr>
          <p:cNvSpPr>
            <a:spLocks noGrp="1"/>
          </p:cNvSpPr>
          <p:nvPr>
            <p:ph type="body" sz="quarter" idx="10" hasCustomPrompt="1"/>
          </p:nvPr>
        </p:nvSpPr>
        <p:spPr>
          <a:xfrm>
            <a:off x="1284240" y="330692"/>
            <a:ext cx="14085908" cy="892039"/>
          </a:xfrm>
          <a:prstGeom prst="rect">
            <a:avLst/>
          </a:prstGeom>
        </p:spPr>
        <p:txBody>
          <a:bodyPr wrap="none">
            <a:spAutoFit/>
          </a:bodyPr>
          <a:lstStyle>
            <a:lvl1pPr algn="r">
              <a:defRPr sz="5774" b="1">
                <a:solidFill>
                  <a:schemeClr val="bg1"/>
                </a:solidFill>
                <a:latin typeface="Proxima Nova ExCn" panose="02000506030000020004" pitchFamily="50" charset="0"/>
              </a:defRPr>
            </a:lvl1pPr>
          </a:lstStyle>
          <a:p>
            <a:pPr lvl="0"/>
            <a:r>
              <a:rPr lang="en-US"/>
              <a:t>CLICK TO EDIT MASTER TEXT STYLES</a:t>
            </a:r>
            <a:endParaRPr lang="en-NZ"/>
          </a:p>
        </p:txBody>
      </p:sp>
      <p:sp>
        <p:nvSpPr>
          <p:cNvPr id="11" name="Text Placeholder 10">
            <a:extLst>
              <a:ext uri="{FF2B5EF4-FFF2-40B4-BE49-F238E27FC236}">
                <a16:creationId xmlns:a16="http://schemas.microsoft.com/office/drawing/2014/main" id="{C29E4268-CAE8-488D-B463-CF52B3B47937}"/>
              </a:ext>
            </a:extLst>
          </p:cNvPr>
          <p:cNvSpPr>
            <a:spLocks noGrp="1"/>
          </p:cNvSpPr>
          <p:nvPr>
            <p:ph type="body" sz="quarter" idx="11" hasCustomPrompt="1"/>
          </p:nvPr>
        </p:nvSpPr>
        <p:spPr>
          <a:xfrm>
            <a:off x="472404" y="2834499"/>
            <a:ext cx="5668875" cy="5669000"/>
          </a:xfrm>
          <a:prstGeom prst="rect">
            <a:avLst/>
          </a:prstGeom>
        </p:spPr>
        <p:txBody>
          <a:bodyPr/>
          <a:lstStyle>
            <a:lvl1pPr>
              <a:defRPr sz="4199" b="1">
                <a:solidFill>
                  <a:srgbClr val="EF3B39"/>
                </a:solidFill>
                <a:latin typeface="Proxima Nova ExCn" panose="02000506030000020004" pitchFamily="50" charset="0"/>
              </a:defRPr>
            </a:lvl1pPr>
            <a:lvl2pPr>
              <a:defRPr sz="3149">
                <a:latin typeface="Proxima Nova ExCn" panose="02000506030000020004" pitchFamily="50" charset="0"/>
              </a:defRPr>
            </a:lvl2pPr>
            <a:lvl3pPr>
              <a:defRPr sz="3149">
                <a:latin typeface="Proxima Nova ExCn" panose="02000506030000020004" pitchFamily="50" charset="0"/>
              </a:defRPr>
            </a:lvl3pPr>
            <a:lvl4pPr>
              <a:defRPr sz="3149">
                <a:latin typeface="Proxima Nova ExCn" panose="02000506030000020004" pitchFamily="50" charset="0"/>
              </a:defRPr>
            </a:lvl4pPr>
            <a:lvl5pPr>
              <a:defRPr sz="3149">
                <a:latin typeface="Proxima Nova ExCn" panose="02000506030000020004" pitchFamily="50"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en-NZ"/>
          </a:p>
        </p:txBody>
      </p:sp>
      <p:sp>
        <p:nvSpPr>
          <p:cNvPr id="13" name="Text Placeholder 12">
            <a:extLst>
              <a:ext uri="{FF2B5EF4-FFF2-40B4-BE49-F238E27FC236}">
                <a16:creationId xmlns:a16="http://schemas.microsoft.com/office/drawing/2014/main" id="{9D72A6D8-CD75-4962-A412-A0E52A3552CD}"/>
              </a:ext>
            </a:extLst>
          </p:cNvPr>
          <p:cNvSpPr>
            <a:spLocks noGrp="1"/>
          </p:cNvSpPr>
          <p:nvPr>
            <p:ph type="body" sz="quarter" idx="12" hasCustomPrompt="1"/>
          </p:nvPr>
        </p:nvSpPr>
        <p:spPr>
          <a:xfrm>
            <a:off x="9684328" y="2598292"/>
            <a:ext cx="5668875" cy="3779334"/>
          </a:xfrm>
          <a:prstGeom prst="rect">
            <a:avLst/>
          </a:prstGeom>
        </p:spPr>
        <p:txBody>
          <a:bodyPr anchor="ctr" anchorCtr="0">
            <a:noAutofit/>
          </a:bodyPr>
          <a:lstStyle>
            <a:lvl1pPr algn="r">
              <a:defRPr sz="4330" b="1">
                <a:solidFill>
                  <a:schemeClr val="bg1"/>
                </a:solidFill>
                <a:latin typeface="Proxima Nova ExCn" panose="02000506030000020004" pitchFamily="50" charset="0"/>
              </a:defRPr>
            </a:lvl1pPr>
          </a:lstStyle>
          <a:p>
            <a:pPr lvl="0"/>
            <a:r>
              <a:rPr lang="en-US"/>
              <a:t>CLICK TO EDIT MASTER TEXT STYLES</a:t>
            </a:r>
          </a:p>
        </p:txBody>
      </p:sp>
    </p:spTree>
    <p:extLst>
      <p:ext uri="{BB962C8B-B14F-4D97-AF65-F5344CB8AC3E}">
        <p14:creationId xmlns:p14="http://schemas.microsoft.com/office/powerpoint/2010/main" val="325689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71944" y="599969"/>
            <a:ext cx="14458938" cy="54521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766614"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766614" y="2735277"/>
            <a:ext cx="6849497" cy="1526956"/>
          </a:xfrm>
        </p:spPr>
        <p:txBody>
          <a:bodyPr>
            <a:spAutoFit/>
          </a:bodyPr>
          <a:lstStyle>
            <a:lvl1pPr marL="168729" indent="-168729">
              <a:defRPr lang="en-US" sz="2363" dirty="0"/>
            </a:lvl1pPr>
            <a:lvl2pPr marL="337457" indent="-168729">
              <a:defRPr lang="en-US" dirty="0"/>
            </a:lvl2pPr>
            <a:lvl3pPr marL="506186" indent="-168729">
              <a:defRPr lang="en-US" dirty="0"/>
            </a:lvl3pPr>
            <a:lvl4pPr marL="656167" indent="-149981">
              <a:defRPr lang="en-US" dirty="0"/>
            </a:lvl4pPr>
            <a:lvl5pPr marL="781151" indent="-1187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8395220"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8395220" y="2735277"/>
            <a:ext cx="6849497" cy="1526956"/>
          </a:xfrm>
        </p:spPr>
        <p:txBody>
          <a:bodyPr>
            <a:spAutoFit/>
          </a:bodyPr>
          <a:lstStyle>
            <a:lvl1pPr marL="168729" indent="-168729">
              <a:defRPr lang="en-US" sz="2363" dirty="0"/>
            </a:lvl1pPr>
            <a:lvl2pPr marL="337457" indent="-168729">
              <a:defRPr lang="en-US" dirty="0"/>
            </a:lvl2pPr>
            <a:lvl3pPr marL="506186" indent="-168729">
              <a:defRPr lang="en-US" dirty="0"/>
            </a:lvl3pPr>
            <a:lvl4pPr marL="674914" indent="-134359">
              <a:defRPr lang="en-US" dirty="0"/>
            </a:lvl4pPr>
            <a:lvl5pPr marL="781151" indent="-1187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83046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2708" userDrawn="1">
          <p15:clr>
            <a:srgbClr val="5ACBF0"/>
          </p15:clr>
        </p15:guide>
        <p15:guide id="5" pos="2981" userDrawn="1">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C22858-934F-9D05-DBA3-41F1171F8F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13688" y="-23620"/>
            <a:ext cx="10581900" cy="9053088"/>
          </a:xfrm>
          <a:prstGeom prst="rect">
            <a:avLst/>
          </a:prstGeom>
        </p:spPr>
      </p:pic>
      <p:sp>
        <p:nvSpPr>
          <p:cNvPr id="10" name="TextBox 9">
            <a:extLst>
              <a:ext uri="{FF2B5EF4-FFF2-40B4-BE49-F238E27FC236}">
                <a16:creationId xmlns:a16="http://schemas.microsoft.com/office/drawing/2014/main" id="{5C8ADBF2-C45F-AC13-9FB9-E4AE0B3E43A0}"/>
              </a:ext>
            </a:extLst>
          </p:cNvPr>
          <p:cNvSpPr txBox="1"/>
          <p:nvPr userDrawn="1"/>
        </p:nvSpPr>
        <p:spPr>
          <a:xfrm>
            <a:off x="14773815" y="3280179"/>
            <a:ext cx="579389" cy="1101968"/>
          </a:xfrm>
          <a:prstGeom prst="rect">
            <a:avLst/>
          </a:prstGeom>
          <a:noFill/>
        </p:spPr>
        <p:txBody>
          <a:bodyPr wrap="none" rtlCol="0">
            <a:spAutoFit/>
          </a:bodyPr>
          <a:lstStyle/>
          <a:p>
            <a:pPr marL="0" marR="0" lvl="0" indent="0" algn="r" defTabSz="1199876" rtl="0" eaLnBrk="1" fontAlgn="auto" latinLnBrk="0" hangingPunct="1">
              <a:lnSpc>
                <a:spcPct val="100000"/>
              </a:lnSpc>
              <a:spcBef>
                <a:spcPts val="0"/>
              </a:spcBef>
              <a:spcAft>
                <a:spcPts val="0"/>
              </a:spcAft>
              <a:buClrTx/>
              <a:buSzTx/>
              <a:buFontTx/>
              <a:buNone/>
              <a:tabLst/>
              <a:defRPr/>
            </a:pPr>
            <a:r>
              <a:rPr kumimoji="0" lang="en-US" sz="6561" b="1" i="0" u="none" strike="noStrike" kern="1200" cap="none" spc="-197" normalizeH="0" baseline="0" noProof="0">
                <a:ln>
                  <a:noFill/>
                </a:ln>
                <a:solidFill>
                  <a:prstClr val="white"/>
                </a:solidFill>
                <a:effectLst/>
                <a:uLnTx/>
                <a:uFillTx/>
                <a:latin typeface="Proxima Nova ExCn" panose="02000506030000020004" pitchFamily="50" charset="0"/>
                <a:ea typeface="+mn-ea"/>
                <a:cs typeface="+mn-cs"/>
              </a:rPr>
              <a:t>“</a:t>
            </a:r>
            <a:endParaRPr kumimoji="0" lang="en-NZ" sz="6561" b="1" i="0" u="none" strike="noStrike" kern="1200" cap="none" spc="-197" normalizeH="0" baseline="0" noProof="0">
              <a:ln>
                <a:noFill/>
              </a:ln>
              <a:solidFill>
                <a:prstClr val="white"/>
              </a:solidFill>
              <a:effectLst/>
              <a:uLnTx/>
              <a:uFillTx/>
              <a:latin typeface="Proxima Nova ExCn" panose="02000506030000020004" pitchFamily="50" charset="0"/>
              <a:ea typeface="+mn-ea"/>
              <a:cs typeface="+mn-cs"/>
            </a:endParaRPr>
          </a:p>
        </p:txBody>
      </p:sp>
      <p:sp>
        <p:nvSpPr>
          <p:cNvPr id="9" name="Text Placeholder 3">
            <a:extLst>
              <a:ext uri="{FF2B5EF4-FFF2-40B4-BE49-F238E27FC236}">
                <a16:creationId xmlns:a16="http://schemas.microsoft.com/office/drawing/2014/main" id="{F70480FB-FBC2-407F-B0EC-3D328FB14CBE}"/>
              </a:ext>
            </a:extLst>
          </p:cNvPr>
          <p:cNvSpPr>
            <a:spLocks noGrp="1"/>
          </p:cNvSpPr>
          <p:nvPr>
            <p:ph type="body" sz="quarter" idx="10" hasCustomPrompt="1"/>
          </p:nvPr>
        </p:nvSpPr>
        <p:spPr>
          <a:xfrm>
            <a:off x="1284240" y="330692"/>
            <a:ext cx="14085908" cy="892039"/>
          </a:xfrm>
          <a:prstGeom prst="rect">
            <a:avLst/>
          </a:prstGeom>
        </p:spPr>
        <p:txBody>
          <a:bodyPr wrap="none">
            <a:spAutoFit/>
          </a:bodyPr>
          <a:lstStyle>
            <a:lvl1pPr algn="r">
              <a:defRPr sz="5774" b="1">
                <a:solidFill>
                  <a:schemeClr val="bg1"/>
                </a:solidFill>
                <a:latin typeface="Proxima Nova ExCn" panose="02000506030000020004" pitchFamily="50" charset="0"/>
              </a:defRPr>
            </a:lvl1pPr>
          </a:lstStyle>
          <a:p>
            <a:pPr lvl="0"/>
            <a:r>
              <a:rPr lang="en-US"/>
              <a:t>CLICK TO EDIT MASTER TEXT STYLES</a:t>
            </a:r>
            <a:endParaRPr lang="en-NZ"/>
          </a:p>
        </p:txBody>
      </p:sp>
      <p:sp>
        <p:nvSpPr>
          <p:cNvPr id="14" name="Text Placeholder 12">
            <a:extLst>
              <a:ext uri="{FF2B5EF4-FFF2-40B4-BE49-F238E27FC236}">
                <a16:creationId xmlns:a16="http://schemas.microsoft.com/office/drawing/2014/main" id="{46F7533D-D8F0-41F6-85E2-912B139893CA}"/>
              </a:ext>
            </a:extLst>
          </p:cNvPr>
          <p:cNvSpPr>
            <a:spLocks noGrp="1"/>
          </p:cNvSpPr>
          <p:nvPr>
            <p:ph type="body" sz="quarter" idx="12" hasCustomPrompt="1"/>
          </p:nvPr>
        </p:nvSpPr>
        <p:spPr>
          <a:xfrm>
            <a:off x="9684328" y="2598292"/>
            <a:ext cx="5668875" cy="3779334"/>
          </a:xfrm>
          <a:prstGeom prst="rect">
            <a:avLst/>
          </a:prstGeom>
        </p:spPr>
        <p:txBody>
          <a:bodyPr anchor="ctr" anchorCtr="0">
            <a:noAutofit/>
          </a:bodyPr>
          <a:lstStyle>
            <a:lvl1pPr algn="r">
              <a:defRPr sz="4330" b="1">
                <a:solidFill>
                  <a:schemeClr val="bg1"/>
                </a:solidFill>
                <a:latin typeface="Proxima Nova ExCn" panose="02000506030000020004" pitchFamily="50"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61DCC011-4EFA-47C8-A493-870033719E44}"/>
              </a:ext>
            </a:extLst>
          </p:cNvPr>
          <p:cNvSpPr>
            <a:spLocks noGrp="1"/>
          </p:cNvSpPr>
          <p:nvPr>
            <p:ph type="body" sz="quarter" idx="11" hasCustomPrompt="1"/>
          </p:nvPr>
        </p:nvSpPr>
        <p:spPr>
          <a:xfrm>
            <a:off x="472404" y="2834499"/>
            <a:ext cx="5668875" cy="5669000"/>
          </a:xfrm>
          <a:prstGeom prst="rect">
            <a:avLst/>
          </a:prstGeom>
        </p:spPr>
        <p:txBody>
          <a:bodyPr/>
          <a:lstStyle>
            <a:lvl1pPr marL="0" indent="0">
              <a:buNone/>
              <a:defRPr sz="4199" b="1">
                <a:solidFill>
                  <a:srgbClr val="EF3B39"/>
                </a:solidFill>
                <a:latin typeface="Proxima Nova ExCn" panose="02000506030000020004" pitchFamily="50" charset="0"/>
              </a:defRPr>
            </a:lvl1pPr>
            <a:lvl2pPr>
              <a:defRPr sz="3149">
                <a:latin typeface="Proxima Nova ExCn" panose="02000506030000020004" pitchFamily="50" charset="0"/>
              </a:defRPr>
            </a:lvl2pPr>
            <a:lvl3pPr>
              <a:defRPr sz="3149">
                <a:latin typeface="Proxima Nova ExCn" panose="02000506030000020004" pitchFamily="50" charset="0"/>
              </a:defRPr>
            </a:lvl3pPr>
            <a:lvl4pPr>
              <a:defRPr sz="3149">
                <a:latin typeface="Proxima Nova ExCn" panose="02000506030000020004" pitchFamily="50" charset="0"/>
              </a:defRPr>
            </a:lvl4pPr>
            <a:lvl5pPr>
              <a:defRPr sz="3149">
                <a:latin typeface="Proxima Nova ExCn" panose="02000506030000020004" pitchFamily="50"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722469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hank You - last slide">
    <p:spTree>
      <p:nvGrpSpPr>
        <p:cNvPr id="1" name=""/>
        <p:cNvGrpSpPr/>
        <p:nvPr/>
      </p:nvGrpSpPr>
      <p:grpSpPr>
        <a:xfrm>
          <a:off x="0" y="0"/>
          <a:ext cx="0" cy="0"/>
          <a:chOff x="0" y="0"/>
          <a:chExt cx="0" cy="0"/>
        </a:xfrm>
      </p:grpSpPr>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Thank you</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Join us for morning tea / lunch </a:t>
            </a:r>
            <a:r>
              <a:rPr lang="en-US" err="1"/>
              <a:t>etc</a:t>
            </a:r>
            <a:r>
              <a:rPr lang="en-US"/>
              <a:t>…</a:t>
            </a:r>
          </a:p>
        </p:txBody>
      </p:sp>
    </p:spTree>
    <p:extLst>
      <p:ext uri="{BB962C8B-B14F-4D97-AF65-F5344CB8AC3E}">
        <p14:creationId xmlns:p14="http://schemas.microsoft.com/office/powerpoint/2010/main" val="16095089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80CA-A37B-2783-A369-1ACD211F6B17}"/>
              </a:ext>
            </a:extLst>
          </p:cNvPr>
          <p:cNvSpPr>
            <a:spLocks noGrp="1"/>
          </p:cNvSpPr>
          <p:nvPr>
            <p:ph type="title"/>
          </p:nvPr>
        </p:nvSpPr>
        <p:spPr>
          <a:xfrm>
            <a:off x="1099919" y="479143"/>
            <a:ext cx="13798987" cy="1739495"/>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D37A46F-79B8-62B6-A84C-4C5180562230}"/>
              </a:ext>
            </a:extLst>
          </p:cNvPr>
          <p:cNvSpPr>
            <a:spLocks noGrp="1"/>
          </p:cNvSpPr>
          <p:nvPr>
            <p:ph idx="1"/>
          </p:nvPr>
        </p:nvSpPr>
        <p:spPr>
          <a:xfrm>
            <a:off x="1099919" y="2395710"/>
            <a:ext cx="13798987" cy="57101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8885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Agenda or list of items">
    <p:spTree>
      <p:nvGrpSpPr>
        <p:cNvPr id="1" name=""/>
        <p:cNvGrpSpPr/>
        <p:nvPr/>
      </p:nvGrpSpPr>
      <p:grpSpPr>
        <a:xfrm>
          <a:off x="0" y="0"/>
          <a:ext cx="0" cy="0"/>
          <a:chOff x="0" y="0"/>
          <a:chExt cx="0" cy="0"/>
        </a:xfrm>
      </p:grpSpPr>
      <p:sp>
        <p:nvSpPr>
          <p:cNvPr id="9" name="Text Placeholder 20"/>
          <p:cNvSpPr>
            <a:spLocks noGrp="1"/>
          </p:cNvSpPr>
          <p:nvPr>
            <p:ph type="body" sz="quarter" idx="10" hasCustomPrompt="1"/>
          </p:nvPr>
        </p:nvSpPr>
        <p:spPr>
          <a:xfrm>
            <a:off x="1133775" y="2834501"/>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one</a:t>
            </a:r>
          </a:p>
        </p:txBody>
      </p:sp>
      <p:sp>
        <p:nvSpPr>
          <p:cNvPr id="10" name="Text Placeholder 20"/>
          <p:cNvSpPr>
            <a:spLocks noGrp="1"/>
          </p:cNvSpPr>
          <p:nvPr>
            <p:ph type="body" sz="quarter" idx="11" hasCustomPrompt="1"/>
          </p:nvPr>
        </p:nvSpPr>
        <p:spPr>
          <a:xfrm>
            <a:off x="1133775" y="3272661"/>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one description </a:t>
            </a:r>
          </a:p>
        </p:txBody>
      </p:sp>
      <p:sp>
        <p:nvSpPr>
          <p:cNvPr id="12" name="Text Placeholder 20"/>
          <p:cNvSpPr>
            <a:spLocks noGrp="1"/>
          </p:cNvSpPr>
          <p:nvPr>
            <p:ph type="body" sz="quarter" idx="12" hasCustomPrompt="1"/>
          </p:nvPr>
        </p:nvSpPr>
        <p:spPr>
          <a:xfrm>
            <a:off x="1133775" y="4301183"/>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two</a:t>
            </a:r>
          </a:p>
        </p:txBody>
      </p:sp>
      <p:sp>
        <p:nvSpPr>
          <p:cNvPr id="13" name="Text Placeholder 20"/>
          <p:cNvSpPr>
            <a:spLocks noGrp="1"/>
          </p:cNvSpPr>
          <p:nvPr>
            <p:ph type="body" sz="quarter" idx="13" hasCustomPrompt="1"/>
          </p:nvPr>
        </p:nvSpPr>
        <p:spPr>
          <a:xfrm>
            <a:off x="1133775" y="4739343"/>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two description </a:t>
            </a:r>
          </a:p>
        </p:txBody>
      </p:sp>
      <p:sp>
        <p:nvSpPr>
          <p:cNvPr id="15" name="Text Placeholder 20"/>
          <p:cNvSpPr>
            <a:spLocks noGrp="1"/>
          </p:cNvSpPr>
          <p:nvPr>
            <p:ph type="body" sz="quarter" idx="14" hasCustomPrompt="1"/>
          </p:nvPr>
        </p:nvSpPr>
        <p:spPr>
          <a:xfrm>
            <a:off x="1133775" y="5769754"/>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three</a:t>
            </a:r>
          </a:p>
        </p:txBody>
      </p:sp>
      <p:sp>
        <p:nvSpPr>
          <p:cNvPr id="16" name="Text Placeholder 20"/>
          <p:cNvSpPr>
            <a:spLocks noGrp="1"/>
          </p:cNvSpPr>
          <p:nvPr>
            <p:ph type="body" sz="quarter" idx="15" hasCustomPrompt="1"/>
          </p:nvPr>
        </p:nvSpPr>
        <p:spPr>
          <a:xfrm>
            <a:off x="1133775" y="6207915"/>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three description </a:t>
            </a:r>
          </a:p>
        </p:txBody>
      </p:sp>
      <p:sp>
        <p:nvSpPr>
          <p:cNvPr id="21" name="Text Placeholder 20"/>
          <p:cNvSpPr>
            <a:spLocks noGrp="1"/>
          </p:cNvSpPr>
          <p:nvPr>
            <p:ph type="body" sz="quarter" idx="16" hasCustomPrompt="1"/>
          </p:nvPr>
        </p:nvSpPr>
        <p:spPr>
          <a:xfrm>
            <a:off x="6045606" y="2834501"/>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four</a:t>
            </a:r>
          </a:p>
        </p:txBody>
      </p:sp>
      <p:sp>
        <p:nvSpPr>
          <p:cNvPr id="22" name="Text Placeholder 20"/>
          <p:cNvSpPr>
            <a:spLocks noGrp="1"/>
          </p:cNvSpPr>
          <p:nvPr>
            <p:ph type="body" sz="quarter" idx="17" hasCustomPrompt="1"/>
          </p:nvPr>
        </p:nvSpPr>
        <p:spPr>
          <a:xfrm>
            <a:off x="6045606" y="3272661"/>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four description </a:t>
            </a:r>
          </a:p>
        </p:txBody>
      </p:sp>
      <p:sp>
        <p:nvSpPr>
          <p:cNvPr id="24" name="Text Placeholder 20"/>
          <p:cNvSpPr>
            <a:spLocks noGrp="1"/>
          </p:cNvSpPr>
          <p:nvPr>
            <p:ph type="body" sz="quarter" idx="18" hasCustomPrompt="1"/>
          </p:nvPr>
        </p:nvSpPr>
        <p:spPr>
          <a:xfrm>
            <a:off x="6045606" y="4301183"/>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five</a:t>
            </a:r>
          </a:p>
        </p:txBody>
      </p:sp>
      <p:sp>
        <p:nvSpPr>
          <p:cNvPr id="25" name="Text Placeholder 20"/>
          <p:cNvSpPr>
            <a:spLocks noGrp="1"/>
          </p:cNvSpPr>
          <p:nvPr>
            <p:ph type="body" sz="quarter" idx="19" hasCustomPrompt="1"/>
          </p:nvPr>
        </p:nvSpPr>
        <p:spPr>
          <a:xfrm>
            <a:off x="6045606" y="4739343"/>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five description </a:t>
            </a:r>
          </a:p>
        </p:txBody>
      </p:sp>
      <p:sp>
        <p:nvSpPr>
          <p:cNvPr id="27" name="Text Placeholder 20"/>
          <p:cNvSpPr>
            <a:spLocks noGrp="1"/>
          </p:cNvSpPr>
          <p:nvPr>
            <p:ph type="body" sz="quarter" idx="20" hasCustomPrompt="1"/>
          </p:nvPr>
        </p:nvSpPr>
        <p:spPr>
          <a:xfrm>
            <a:off x="6045606" y="5769754"/>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six</a:t>
            </a:r>
          </a:p>
        </p:txBody>
      </p:sp>
      <p:sp>
        <p:nvSpPr>
          <p:cNvPr id="28" name="Text Placeholder 20"/>
          <p:cNvSpPr>
            <a:spLocks noGrp="1"/>
          </p:cNvSpPr>
          <p:nvPr>
            <p:ph type="body" sz="quarter" idx="21" hasCustomPrompt="1"/>
          </p:nvPr>
        </p:nvSpPr>
        <p:spPr>
          <a:xfrm>
            <a:off x="6045606" y="6207915"/>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six description </a:t>
            </a:r>
          </a:p>
        </p:txBody>
      </p:sp>
      <p:sp>
        <p:nvSpPr>
          <p:cNvPr id="30" name="Text Placeholder 20"/>
          <p:cNvSpPr>
            <a:spLocks noGrp="1"/>
          </p:cNvSpPr>
          <p:nvPr>
            <p:ph type="body" sz="quarter" idx="22" hasCustomPrompt="1"/>
          </p:nvPr>
        </p:nvSpPr>
        <p:spPr>
          <a:xfrm>
            <a:off x="10957436" y="2834501"/>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seven</a:t>
            </a:r>
          </a:p>
        </p:txBody>
      </p:sp>
      <p:sp>
        <p:nvSpPr>
          <p:cNvPr id="31" name="Text Placeholder 20"/>
          <p:cNvSpPr>
            <a:spLocks noGrp="1"/>
          </p:cNvSpPr>
          <p:nvPr>
            <p:ph type="body" sz="quarter" idx="23" hasCustomPrompt="1"/>
          </p:nvPr>
        </p:nvSpPr>
        <p:spPr>
          <a:xfrm>
            <a:off x="10957436" y="3272661"/>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seven description </a:t>
            </a:r>
          </a:p>
        </p:txBody>
      </p:sp>
      <p:sp>
        <p:nvSpPr>
          <p:cNvPr id="33" name="Text Placeholder 20"/>
          <p:cNvSpPr>
            <a:spLocks noGrp="1"/>
          </p:cNvSpPr>
          <p:nvPr>
            <p:ph type="body" sz="quarter" idx="24" hasCustomPrompt="1"/>
          </p:nvPr>
        </p:nvSpPr>
        <p:spPr>
          <a:xfrm>
            <a:off x="10957436" y="4301183"/>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eight</a:t>
            </a:r>
          </a:p>
        </p:txBody>
      </p:sp>
      <p:sp>
        <p:nvSpPr>
          <p:cNvPr id="34" name="Text Placeholder 20"/>
          <p:cNvSpPr>
            <a:spLocks noGrp="1"/>
          </p:cNvSpPr>
          <p:nvPr>
            <p:ph type="body" sz="quarter" idx="25" hasCustomPrompt="1"/>
          </p:nvPr>
        </p:nvSpPr>
        <p:spPr>
          <a:xfrm>
            <a:off x="10957436" y="4739343"/>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eight description </a:t>
            </a:r>
          </a:p>
        </p:txBody>
      </p:sp>
      <p:sp>
        <p:nvSpPr>
          <p:cNvPr id="36" name="Text Placeholder 20"/>
          <p:cNvSpPr>
            <a:spLocks noGrp="1"/>
          </p:cNvSpPr>
          <p:nvPr>
            <p:ph type="body" sz="quarter" idx="26" hasCustomPrompt="1"/>
          </p:nvPr>
        </p:nvSpPr>
        <p:spPr>
          <a:xfrm>
            <a:off x="10957436" y="5769754"/>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nine</a:t>
            </a:r>
          </a:p>
        </p:txBody>
      </p:sp>
      <p:sp>
        <p:nvSpPr>
          <p:cNvPr id="37" name="Text Placeholder 20"/>
          <p:cNvSpPr>
            <a:spLocks noGrp="1"/>
          </p:cNvSpPr>
          <p:nvPr>
            <p:ph type="body" sz="quarter" idx="27" hasCustomPrompt="1"/>
          </p:nvPr>
        </p:nvSpPr>
        <p:spPr>
          <a:xfrm>
            <a:off x="10957436" y="6207915"/>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nine description </a:t>
            </a:r>
          </a:p>
        </p:txBody>
      </p:sp>
      <p:sp>
        <p:nvSpPr>
          <p:cNvPr id="43"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44"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45" name="Straight Connector 44"/>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42845781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ext and or image">
    <p:spTree>
      <p:nvGrpSpPr>
        <p:cNvPr id="1" name=""/>
        <p:cNvGrpSpPr/>
        <p:nvPr/>
      </p:nvGrpSpPr>
      <p:grpSpPr>
        <a:xfrm>
          <a:off x="0" y="0"/>
          <a:ext cx="0" cy="0"/>
          <a:chOff x="0" y="0"/>
          <a:chExt cx="0" cy="0"/>
        </a:xfrm>
      </p:grpSpPr>
      <p:sp>
        <p:nvSpPr>
          <p:cNvPr id="21" name="Text Placeholder 20"/>
          <p:cNvSpPr>
            <a:spLocks noGrp="1"/>
          </p:cNvSpPr>
          <p:nvPr>
            <p:ph type="body" sz="quarter" idx="10" hasCustomPrompt="1"/>
          </p:nvPr>
        </p:nvSpPr>
        <p:spPr>
          <a:xfrm>
            <a:off x="0" y="2362085"/>
            <a:ext cx="8532707" cy="1957695"/>
          </a:xfrm>
          <a:prstGeom prst="rect">
            <a:avLst/>
          </a:prstGeom>
        </p:spPr>
        <p:txBody>
          <a:bodyPr lIns="540000" tIns="0" rIns="540000" bIns="72000"/>
          <a:lstStyle>
            <a:lvl1pPr marL="0" indent="0">
              <a:lnSpc>
                <a:spcPct val="100000"/>
              </a:lnSpc>
              <a:spcBef>
                <a:spcPts val="0"/>
              </a:spcBef>
              <a:spcAft>
                <a:spcPts val="1575"/>
              </a:spcAft>
              <a:buFontTx/>
              <a:buNone/>
              <a:defRPr sz="2100">
                <a:latin typeface="Arial" panose="020B0604020202020204" pitchFamily="34" charset="0"/>
                <a:cs typeface="Arial" panose="020B0604020202020204" pitchFamily="34" charset="0"/>
              </a:defRPr>
            </a:lvl1pPr>
          </a:lstStyle>
          <a:p>
            <a:pPr lvl="0"/>
            <a:r>
              <a:rPr lang="en-US"/>
              <a:t>Intro paragraph if required</a:t>
            </a:r>
          </a:p>
        </p:txBody>
      </p:sp>
      <p:sp>
        <p:nvSpPr>
          <p:cNvPr id="23" name="Text Placeholder 20"/>
          <p:cNvSpPr>
            <a:spLocks noGrp="1"/>
          </p:cNvSpPr>
          <p:nvPr>
            <p:ph type="body" sz="quarter" idx="11" hasCustomPrompt="1"/>
          </p:nvPr>
        </p:nvSpPr>
        <p:spPr>
          <a:xfrm>
            <a:off x="0" y="4539114"/>
            <a:ext cx="8532707" cy="3780459"/>
          </a:xfrm>
          <a:prstGeom prst="rect">
            <a:avLst/>
          </a:prstGeom>
        </p:spPr>
        <p:txBody>
          <a:bodyPr lIns="540000" tIns="72000" rIns="540000" bIns="72000"/>
          <a:lstStyle>
            <a:lvl1pPr marL="236196" indent="-236196">
              <a:lnSpc>
                <a:spcPct val="100000"/>
              </a:lnSpc>
              <a:spcBef>
                <a:spcPts val="0"/>
              </a:spcBef>
              <a:spcAft>
                <a:spcPts val="787"/>
              </a:spcAft>
              <a:buFont typeface="Arial" panose="020B0604020202020204" pitchFamily="34" charset="0"/>
              <a:buChar char="•"/>
              <a:defRPr sz="2100">
                <a:latin typeface="Arial" panose="020B0604020202020204" pitchFamily="34" charset="0"/>
                <a:cs typeface="Arial" panose="020B0604020202020204" pitchFamily="34" charset="0"/>
              </a:defRPr>
            </a:lvl1pPr>
          </a:lstStyle>
          <a:p>
            <a:pPr lvl="0"/>
            <a:r>
              <a:rPr lang="en-US"/>
              <a:t>Bullet point text</a:t>
            </a:r>
          </a:p>
        </p:txBody>
      </p:sp>
      <p:sp>
        <p:nvSpPr>
          <p:cNvPr id="25" name="Content Placeholder 24"/>
          <p:cNvSpPr>
            <a:spLocks noGrp="1"/>
          </p:cNvSpPr>
          <p:nvPr>
            <p:ph sz="quarter" idx="12" hasCustomPrompt="1"/>
          </p:nvPr>
        </p:nvSpPr>
        <p:spPr>
          <a:xfrm>
            <a:off x="8943789" y="2362084"/>
            <a:ext cx="6156056" cy="4666125"/>
          </a:xfrm>
          <a:prstGeom prst="rect">
            <a:avLst/>
          </a:prstGeom>
        </p:spPr>
        <p:txBody>
          <a:bodyPr lIns="0" tIns="0" rIns="540000" bIns="0"/>
          <a:lstStyle>
            <a:lvl1pPr marL="0" indent="0">
              <a:buNone/>
              <a:defRPr sz="2100" baseline="0">
                <a:latin typeface="Arial" panose="020B0604020202020204" pitchFamily="34" charset="0"/>
                <a:cs typeface="Arial" panose="020B0604020202020204" pitchFamily="34" charset="0"/>
              </a:defRPr>
            </a:lvl1pPr>
          </a:lstStyle>
          <a:p>
            <a:pPr lvl="0"/>
            <a:r>
              <a:rPr lang="en-NZ"/>
              <a:t>Insert image or graph</a:t>
            </a:r>
          </a:p>
        </p:txBody>
      </p:sp>
      <p:sp>
        <p:nvSpPr>
          <p:cNvPr id="9" name="Text Placeholder 20"/>
          <p:cNvSpPr>
            <a:spLocks noGrp="1"/>
          </p:cNvSpPr>
          <p:nvPr>
            <p:ph type="body" sz="quarter" idx="19" hasCustomPrompt="1"/>
          </p:nvPr>
        </p:nvSpPr>
        <p:spPr>
          <a:xfrm>
            <a:off x="8943789" y="7142492"/>
            <a:ext cx="3611479" cy="628540"/>
          </a:xfrm>
          <a:prstGeom prst="rect">
            <a:avLst/>
          </a:prstGeom>
        </p:spPr>
        <p:txBody>
          <a:bodyPr lIns="0" tIns="72000" rIns="0" bIns="0"/>
          <a:lstStyle>
            <a:lvl1pPr marL="0" indent="0">
              <a:lnSpc>
                <a:spcPct val="100000"/>
              </a:lnSpc>
              <a:spcBef>
                <a:spcPts val="0"/>
              </a:spcBef>
              <a:spcAft>
                <a:spcPts val="787"/>
              </a:spcAft>
              <a:buFontTx/>
              <a:buNone/>
              <a:defRPr sz="1575" b="0" baseline="0">
                <a:latin typeface="Arial" panose="020B0604020202020204" pitchFamily="34" charset="0"/>
                <a:cs typeface="Arial" panose="020B0604020202020204" pitchFamily="34" charset="0"/>
              </a:defRPr>
            </a:lvl1pPr>
          </a:lstStyle>
          <a:p>
            <a:pPr lvl="0"/>
            <a:r>
              <a:rPr lang="en-US"/>
              <a:t>Image caption if required</a:t>
            </a:r>
          </a:p>
        </p:txBody>
      </p:sp>
      <p:sp>
        <p:nvSpPr>
          <p:cNvPr id="10"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vl1pPr>
          </a:lstStyle>
          <a:p>
            <a:pPr lvl="0"/>
            <a:r>
              <a:rPr lang="en-NZ"/>
              <a:t>Page heading lower case</a:t>
            </a:r>
          </a:p>
        </p:txBody>
      </p:sp>
      <p:sp>
        <p:nvSpPr>
          <p:cNvPr id="11"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Arial" panose="020B0604020202020204" pitchFamily="34" charset="0"/>
                <a:cs typeface="Arial" panose="020B0604020202020204" pitchFamily="34" charset="0"/>
              </a:defRPr>
            </a:lvl1pPr>
          </a:lstStyle>
          <a:p>
            <a:r>
              <a:rPr lang="en-US"/>
              <a:t>subheading if required in lowercase and orange</a:t>
            </a:r>
          </a:p>
        </p:txBody>
      </p:sp>
      <p:cxnSp>
        <p:nvCxnSpPr>
          <p:cNvPr id="12" name="Straight Connector 11"/>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32498439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ext ">
    <p:spTree>
      <p:nvGrpSpPr>
        <p:cNvPr id="1" name=""/>
        <p:cNvGrpSpPr/>
        <p:nvPr/>
      </p:nvGrpSpPr>
      <p:grpSpPr>
        <a:xfrm>
          <a:off x="0" y="0"/>
          <a:ext cx="0" cy="0"/>
          <a:chOff x="0" y="0"/>
          <a:chExt cx="0" cy="0"/>
        </a:xfrm>
      </p:grpSpPr>
      <p:sp>
        <p:nvSpPr>
          <p:cNvPr id="21" name="Text Placeholder 20"/>
          <p:cNvSpPr>
            <a:spLocks noGrp="1"/>
          </p:cNvSpPr>
          <p:nvPr>
            <p:ph type="body" sz="quarter" idx="10" hasCustomPrompt="1"/>
          </p:nvPr>
        </p:nvSpPr>
        <p:spPr>
          <a:xfrm>
            <a:off x="0" y="2362085"/>
            <a:ext cx="9522377" cy="1957695"/>
          </a:xfrm>
          <a:prstGeom prst="rect">
            <a:avLst/>
          </a:prstGeom>
        </p:spPr>
        <p:txBody>
          <a:bodyPr lIns="540000" tIns="0" rIns="540000" bIns="72000"/>
          <a:lstStyle>
            <a:lvl1pPr marL="0" indent="0">
              <a:lnSpc>
                <a:spcPct val="100000"/>
              </a:lnSpc>
              <a:spcBef>
                <a:spcPts val="0"/>
              </a:spcBef>
              <a:spcAft>
                <a:spcPts val="1575"/>
              </a:spcAft>
              <a:buFontTx/>
              <a:buNone/>
              <a:defRPr sz="2100">
                <a:latin typeface="+mn-lt"/>
                <a:cs typeface="Arial" panose="020B0604020202020204" pitchFamily="34" charset="0"/>
              </a:defRPr>
            </a:lvl1pPr>
          </a:lstStyle>
          <a:p>
            <a:pPr lvl="0"/>
            <a:r>
              <a:rPr lang="en-US"/>
              <a:t>Intro paragraph if required</a:t>
            </a:r>
          </a:p>
        </p:txBody>
      </p:sp>
      <p:sp>
        <p:nvSpPr>
          <p:cNvPr id="23" name="Text Placeholder 20"/>
          <p:cNvSpPr>
            <a:spLocks noGrp="1"/>
          </p:cNvSpPr>
          <p:nvPr>
            <p:ph type="body" sz="quarter" idx="11" hasCustomPrompt="1"/>
          </p:nvPr>
        </p:nvSpPr>
        <p:spPr>
          <a:xfrm>
            <a:off x="0" y="4539114"/>
            <a:ext cx="9522377" cy="3780459"/>
          </a:xfrm>
          <a:prstGeom prst="rect">
            <a:avLst/>
          </a:prstGeom>
        </p:spPr>
        <p:txBody>
          <a:bodyPr lIns="540000" tIns="72000" rIns="540000" bIns="72000"/>
          <a:lstStyle>
            <a:lvl1pPr marL="236196" indent="-236196">
              <a:lnSpc>
                <a:spcPct val="100000"/>
              </a:lnSpc>
              <a:spcBef>
                <a:spcPts val="0"/>
              </a:spcBef>
              <a:spcAft>
                <a:spcPts val="787"/>
              </a:spcAft>
              <a:buFont typeface="Arial" panose="020B0604020202020204" pitchFamily="34" charset="0"/>
              <a:buChar char="•"/>
              <a:defRPr sz="2100">
                <a:latin typeface="+mn-lt"/>
                <a:cs typeface="Arial" panose="020B0604020202020204" pitchFamily="34" charset="0"/>
              </a:defRPr>
            </a:lvl1pPr>
          </a:lstStyle>
          <a:p>
            <a:pPr lvl="0"/>
            <a:r>
              <a:rPr lang="en-US"/>
              <a:t>Bullet point text</a:t>
            </a:r>
          </a:p>
        </p:txBody>
      </p:sp>
      <p:cxnSp>
        <p:nvCxnSpPr>
          <p:cNvPr id="10" name="Straight Connector 9"/>
          <p:cNvCxnSpPr/>
          <p:nvPr userDrawn="1"/>
        </p:nvCxnSpPr>
        <p:spPr>
          <a:xfrm>
            <a:off x="10360778" y="2434489"/>
            <a:ext cx="0" cy="4095945"/>
          </a:xfrm>
          <a:prstGeom prst="line">
            <a:avLst/>
          </a:prstGeom>
          <a:ln w="254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20"/>
          <p:cNvSpPr>
            <a:spLocks noGrp="1"/>
          </p:cNvSpPr>
          <p:nvPr>
            <p:ph type="body" sz="quarter" idx="12" hasCustomPrompt="1"/>
          </p:nvPr>
        </p:nvSpPr>
        <p:spPr>
          <a:xfrm>
            <a:off x="10360779" y="2362085"/>
            <a:ext cx="5638047" cy="4254719"/>
          </a:xfrm>
          <a:prstGeom prst="rect">
            <a:avLst/>
          </a:prstGeom>
        </p:spPr>
        <p:txBody>
          <a:bodyPr lIns="540000" tIns="0" rIns="540000" bIns="72000"/>
          <a:lstStyle>
            <a:lvl1pPr marL="0" indent="0">
              <a:lnSpc>
                <a:spcPct val="100000"/>
              </a:lnSpc>
              <a:spcBef>
                <a:spcPts val="0"/>
              </a:spcBef>
              <a:spcAft>
                <a:spcPts val="1575"/>
              </a:spcAft>
              <a:buFontTx/>
              <a:buNone/>
              <a:defRPr sz="2624" b="1" baseline="0">
                <a:solidFill>
                  <a:schemeClr val="tx2"/>
                </a:solidFill>
                <a:latin typeface="+mn-lt"/>
                <a:cs typeface="Arial" panose="020B0604020202020204" pitchFamily="34" charset="0"/>
              </a:defRPr>
            </a:lvl1pPr>
          </a:lstStyle>
          <a:p>
            <a:pPr lvl="0"/>
            <a:r>
              <a:rPr lang="en-US"/>
              <a:t>Pull out text, sentence or paragraph you want to </a:t>
            </a:r>
            <a:r>
              <a:rPr lang="en-US" err="1"/>
              <a:t>emphasise</a:t>
            </a:r>
            <a:r>
              <a:rPr lang="en-US"/>
              <a:t>.</a:t>
            </a:r>
          </a:p>
        </p:txBody>
      </p:sp>
      <p:sp>
        <p:nvSpPr>
          <p:cNvPr id="9"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2"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3" name="Straight Connector 12"/>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17764820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ext and or image">
    <p:spTree>
      <p:nvGrpSpPr>
        <p:cNvPr id="1" name=""/>
        <p:cNvGrpSpPr/>
        <p:nvPr/>
      </p:nvGrpSpPr>
      <p:grpSpPr>
        <a:xfrm>
          <a:off x="0" y="0"/>
          <a:ext cx="0" cy="0"/>
          <a:chOff x="0" y="0"/>
          <a:chExt cx="0" cy="0"/>
        </a:xfrm>
      </p:grpSpPr>
      <p:sp>
        <p:nvSpPr>
          <p:cNvPr id="21" name="Text Placeholder 20"/>
          <p:cNvSpPr>
            <a:spLocks noGrp="1"/>
          </p:cNvSpPr>
          <p:nvPr>
            <p:ph type="body" sz="quarter" idx="10" hasCustomPrompt="1"/>
          </p:nvPr>
        </p:nvSpPr>
        <p:spPr>
          <a:xfrm>
            <a:off x="730898"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one heading</a:t>
            </a:r>
          </a:p>
        </p:txBody>
      </p:sp>
      <p:sp>
        <p:nvSpPr>
          <p:cNvPr id="5" name="Picture Placeholder 1"/>
          <p:cNvSpPr>
            <a:spLocks noGrp="1"/>
          </p:cNvSpPr>
          <p:nvPr>
            <p:ph type="pic" sz="quarter" idx="13" hasCustomPrompt="1"/>
          </p:nvPr>
        </p:nvSpPr>
        <p:spPr>
          <a:xfrm>
            <a:off x="730898" y="2598294"/>
            <a:ext cx="2107742" cy="1798956"/>
          </a:xfrm>
          <a:prstGeom prst="rect">
            <a:avLst/>
          </a:prstGeom>
        </p:spPr>
        <p:txBody>
          <a:bodyPr/>
          <a:lstStyle>
            <a:lvl1pPr marL="0" indent="0">
              <a:buNone/>
              <a:defRPr sz="2100"/>
            </a:lvl1pPr>
          </a:lstStyle>
          <a:p>
            <a:r>
              <a:rPr lang="en-NZ"/>
              <a:t>Insert picture</a:t>
            </a:r>
          </a:p>
        </p:txBody>
      </p:sp>
      <p:sp>
        <p:nvSpPr>
          <p:cNvPr id="11" name="Picture Placeholder 1"/>
          <p:cNvSpPr>
            <a:spLocks noGrp="1"/>
          </p:cNvSpPr>
          <p:nvPr>
            <p:ph type="pic" sz="quarter" idx="14" hasCustomPrompt="1"/>
          </p:nvPr>
        </p:nvSpPr>
        <p:spPr>
          <a:xfrm>
            <a:off x="3220746" y="2598294"/>
            <a:ext cx="2107742" cy="1798956"/>
          </a:xfrm>
          <a:prstGeom prst="rect">
            <a:avLst/>
          </a:prstGeom>
        </p:spPr>
        <p:txBody>
          <a:bodyPr/>
          <a:lstStyle>
            <a:lvl1pPr marL="0" indent="0">
              <a:buNone/>
              <a:defRPr sz="2100"/>
            </a:lvl1pPr>
          </a:lstStyle>
          <a:p>
            <a:r>
              <a:rPr lang="en-NZ"/>
              <a:t>Insert picture</a:t>
            </a:r>
          </a:p>
        </p:txBody>
      </p:sp>
      <p:sp>
        <p:nvSpPr>
          <p:cNvPr id="12" name="Picture Placeholder 1"/>
          <p:cNvSpPr>
            <a:spLocks noGrp="1"/>
          </p:cNvSpPr>
          <p:nvPr>
            <p:ph type="pic" sz="quarter" idx="15" hasCustomPrompt="1"/>
          </p:nvPr>
        </p:nvSpPr>
        <p:spPr>
          <a:xfrm>
            <a:off x="5710593" y="2598294"/>
            <a:ext cx="2107742" cy="1798956"/>
          </a:xfrm>
          <a:prstGeom prst="rect">
            <a:avLst/>
          </a:prstGeom>
        </p:spPr>
        <p:txBody>
          <a:bodyPr/>
          <a:lstStyle>
            <a:lvl1pPr marL="0" indent="0">
              <a:buNone/>
              <a:defRPr sz="2100"/>
            </a:lvl1pPr>
          </a:lstStyle>
          <a:p>
            <a:r>
              <a:rPr lang="en-NZ"/>
              <a:t>Insert picture</a:t>
            </a:r>
          </a:p>
        </p:txBody>
      </p:sp>
      <p:sp>
        <p:nvSpPr>
          <p:cNvPr id="13" name="Picture Placeholder 1"/>
          <p:cNvSpPr>
            <a:spLocks noGrp="1"/>
          </p:cNvSpPr>
          <p:nvPr>
            <p:ph type="pic" sz="quarter" idx="16" hasCustomPrompt="1"/>
          </p:nvPr>
        </p:nvSpPr>
        <p:spPr>
          <a:xfrm>
            <a:off x="8200440" y="2598294"/>
            <a:ext cx="2107742" cy="1798956"/>
          </a:xfrm>
          <a:prstGeom prst="rect">
            <a:avLst/>
          </a:prstGeom>
        </p:spPr>
        <p:txBody>
          <a:bodyPr/>
          <a:lstStyle>
            <a:lvl1pPr marL="0" indent="0">
              <a:buNone/>
              <a:defRPr sz="2100"/>
            </a:lvl1pPr>
          </a:lstStyle>
          <a:p>
            <a:r>
              <a:rPr lang="en-NZ"/>
              <a:t>Insert picture</a:t>
            </a:r>
          </a:p>
        </p:txBody>
      </p:sp>
      <p:sp>
        <p:nvSpPr>
          <p:cNvPr id="14" name="Picture Placeholder 1"/>
          <p:cNvSpPr>
            <a:spLocks noGrp="1"/>
          </p:cNvSpPr>
          <p:nvPr>
            <p:ph type="pic" sz="quarter" idx="17" hasCustomPrompt="1"/>
          </p:nvPr>
        </p:nvSpPr>
        <p:spPr>
          <a:xfrm>
            <a:off x="10690287" y="2598294"/>
            <a:ext cx="2107742" cy="1798956"/>
          </a:xfrm>
          <a:prstGeom prst="rect">
            <a:avLst/>
          </a:prstGeom>
        </p:spPr>
        <p:txBody>
          <a:bodyPr/>
          <a:lstStyle>
            <a:lvl1pPr marL="0" indent="0">
              <a:buNone/>
              <a:defRPr sz="2100"/>
            </a:lvl1pPr>
          </a:lstStyle>
          <a:p>
            <a:r>
              <a:rPr lang="en-NZ"/>
              <a:t>Insert picture</a:t>
            </a:r>
          </a:p>
        </p:txBody>
      </p:sp>
      <p:sp>
        <p:nvSpPr>
          <p:cNvPr id="15" name="Picture Placeholder 1"/>
          <p:cNvSpPr>
            <a:spLocks noGrp="1"/>
          </p:cNvSpPr>
          <p:nvPr>
            <p:ph type="pic" sz="quarter" idx="18" hasCustomPrompt="1"/>
          </p:nvPr>
        </p:nvSpPr>
        <p:spPr>
          <a:xfrm>
            <a:off x="13180135" y="2598294"/>
            <a:ext cx="2107742" cy="1798956"/>
          </a:xfrm>
          <a:prstGeom prst="rect">
            <a:avLst/>
          </a:prstGeom>
        </p:spPr>
        <p:txBody>
          <a:bodyPr/>
          <a:lstStyle>
            <a:lvl1pPr marL="0" indent="0">
              <a:buNone/>
              <a:defRPr sz="2100"/>
            </a:lvl1pPr>
          </a:lstStyle>
          <a:p>
            <a:r>
              <a:rPr lang="en-NZ"/>
              <a:t>Insert picture</a:t>
            </a:r>
          </a:p>
        </p:txBody>
      </p:sp>
      <p:sp>
        <p:nvSpPr>
          <p:cNvPr id="17" name="Text Placeholder 20"/>
          <p:cNvSpPr>
            <a:spLocks noGrp="1"/>
          </p:cNvSpPr>
          <p:nvPr>
            <p:ph type="body" sz="quarter" idx="19" hasCustomPrompt="1"/>
          </p:nvPr>
        </p:nvSpPr>
        <p:spPr>
          <a:xfrm>
            <a:off x="730898"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18" name="Text Placeholder 20"/>
          <p:cNvSpPr>
            <a:spLocks noGrp="1"/>
          </p:cNvSpPr>
          <p:nvPr>
            <p:ph type="body" sz="quarter" idx="20" hasCustomPrompt="1"/>
          </p:nvPr>
        </p:nvSpPr>
        <p:spPr>
          <a:xfrm>
            <a:off x="3220746"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two heading</a:t>
            </a:r>
          </a:p>
        </p:txBody>
      </p:sp>
      <p:sp>
        <p:nvSpPr>
          <p:cNvPr id="19" name="Text Placeholder 20"/>
          <p:cNvSpPr>
            <a:spLocks noGrp="1"/>
          </p:cNvSpPr>
          <p:nvPr>
            <p:ph type="body" sz="quarter" idx="21" hasCustomPrompt="1"/>
          </p:nvPr>
        </p:nvSpPr>
        <p:spPr>
          <a:xfrm>
            <a:off x="3220746"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0" name="Text Placeholder 20"/>
          <p:cNvSpPr>
            <a:spLocks noGrp="1"/>
          </p:cNvSpPr>
          <p:nvPr>
            <p:ph type="body" sz="quarter" idx="22" hasCustomPrompt="1"/>
          </p:nvPr>
        </p:nvSpPr>
        <p:spPr>
          <a:xfrm>
            <a:off x="5710593"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three heading</a:t>
            </a:r>
          </a:p>
        </p:txBody>
      </p:sp>
      <p:sp>
        <p:nvSpPr>
          <p:cNvPr id="22" name="Text Placeholder 20"/>
          <p:cNvSpPr>
            <a:spLocks noGrp="1"/>
          </p:cNvSpPr>
          <p:nvPr>
            <p:ph type="body" sz="quarter" idx="23" hasCustomPrompt="1"/>
          </p:nvPr>
        </p:nvSpPr>
        <p:spPr>
          <a:xfrm>
            <a:off x="5710593"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4" name="Text Placeholder 20"/>
          <p:cNvSpPr>
            <a:spLocks noGrp="1"/>
          </p:cNvSpPr>
          <p:nvPr>
            <p:ph type="body" sz="quarter" idx="24" hasCustomPrompt="1"/>
          </p:nvPr>
        </p:nvSpPr>
        <p:spPr>
          <a:xfrm>
            <a:off x="8200440"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four heading</a:t>
            </a:r>
          </a:p>
        </p:txBody>
      </p:sp>
      <p:sp>
        <p:nvSpPr>
          <p:cNvPr id="26" name="Text Placeholder 20"/>
          <p:cNvSpPr>
            <a:spLocks noGrp="1"/>
          </p:cNvSpPr>
          <p:nvPr>
            <p:ph type="body" sz="quarter" idx="25" hasCustomPrompt="1"/>
          </p:nvPr>
        </p:nvSpPr>
        <p:spPr>
          <a:xfrm>
            <a:off x="8200440"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7" name="Text Placeholder 20"/>
          <p:cNvSpPr>
            <a:spLocks noGrp="1"/>
          </p:cNvSpPr>
          <p:nvPr>
            <p:ph type="body" sz="quarter" idx="26" hasCustomPrompt="1"/>
          </p:nvPr>
        </p:nvSpPr>
        <p:spPr>
          <a:xfrm>
            <a:off x="10690287"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five heading</a:t>
            </a:r>
          </a:p>
        </p:txBody>
      </p:sp>
      <p:sp>
        <p:nvSpPr>
          <p:cNvPr id="28" name="Text Placeholder 20"/>
          <p:cNvSpPr>
            <a:spLocks noGrp="1"/>
          </p:cNvSpPr>
          <p:nvPr>
            <p:ph type="body" sz="quarter" idx="27" hasCustomPrompt="1"/>
          </p:nvPr>
        </p:nvSpPr>
        <p:spPr>
          <a:xfrm>
            <a:off x="10690287"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9" name="Text Placeholder 20"/>
          <p:cNvSpPr>
            <a:spLocks noGrp="1"/>
          </p:cNvSpPr>
          <p:nvPr>
            <p:ph type="body" sz="quarter" idx="28" hasCustomPrompt="1"/>
          </p:nvPr>
        </p:nvSpPr>
        <p:spPr>
          <a:xfrm>
            <a:off x="13180135"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six heading</a:t>
            </a:r>
          </a:p>
        </p:txBody>
      </p:sp>
      <p:sp>
        <p:nvSpPr>
          <p:cNvPr id="30" name="Text Placeholder 20"/>
          <p:cNvSpPr>
            <a:spLocks noGrp="1"/>
          </p:cNvSpPr>
          <p:nvPr>
            <p:ph type="body" sz="quarter" idx="29" hasCustomPrompt="1"/>
          </p:nvPr>
        </p:nvSpPr>
        <p:spPr>
          <a:xfrm>
            <a:off x="13180135" y="5108312"/>
            <a:ext cx="2107742" cy="2228456"/>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3" name="Text Placeholder 42"/>
          <p:cNvSpPr>
            <a:spLocks noGrp="1"/>
          </p:cNvSpPr>
          <p:nvPr>
            <p:ph type="body" sz="quarter" idx="30"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25" name="Text Placeholder 20"/>
          <p:cNvSpPr>
            <a:spLocks noGrp="1"/>
          </p:cNvSpPr>
          <p:nvPr>
            <p:ph type="body" sz="quarter" idx="31"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34" name="Straight Connector 33"/>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36" name="Text Placeholder 2"/>
          <p:cNvSpPr>
            <a:spLocks noGrp="1"/>
          </p:cNvSpPr>
          <p:nvPr>
            <p:ph type="body" sz="quarter" idx="32"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11662797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a:xfrm>
            <a:off x="708610" y="2598294"/>
            <a:ext cx="14561698" cy="4662261"/>
          </a:xfrm>
          <a:prstGeom prst="rect">
            <a:avLst/>
          </a:prstGeom>
        </p:spPr>
        <p:txBody>
          <a:bodyPr lIns="0" tIns="0" rIns="0" bIns="0"/>
          <a:lstStyle>
            <a:lvl1pPr marL="0" indent="0">
              <a:buNone/>
              <a:defRPr sz="2100"/>
            </a:lvl1pPr>
          </a:lstStyle>
          <a:p>
            <a:r>
              <a:rPr lang="en-NZ"/>
              <a:t>Insert chart</a:t>
            </a:r>
          </a:p>
        </p:txBody>
      </p:sp>
      <p:sp>
        <p:nvSpPr>
          <p:cNvPr id="6" name="Text Placeholder 20"/>
          <p:cNvSpPr>
            <a:spLocks noGrp="1"/>
          </p:cNvSpPr>
          <p:nvPr>
            <p:ph type="body" sz="quarter" idx="11" hasCustomPrompt="1"/>
          </p:nvPr>
        </p:nvSpPr>
        <p:spPr>
          <a:xfrm>
            <a:off x="708610" y="7211059"/>
            <a:ext cx="11580340" cy="41028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Chart description</a:t>
            </a:r>
          </a:p>
        </p:txBody>
      </p:sp>
      <p:sp>
        <p:nvSpPr>
          <p:cNvPr id="7" name="Text Placeholder 20"/>
          <p:cNvSpPr>
            <a:spLocks noGrp="1"/>
          </p:cNvSpPr>
          <p:nvPr>
            <p:ph type="body" sz="quarter" idx="19" hasCustomPrompt="1"/>
          </p:nvPr>
        </p:nvSpPr>
        <p:spPr>
          <a:xfrm>
            <a:off x="708610" y="7621342"/>
            <a:ext cx="11580340" cy="743945"/>
          </a:xfrm>
          <a:prstGeom prst="rect">
            <a:avLst/>
          </a:prstGeom>
        </p:spPr>
        <p:txBody>
          <a:bodyPr lIns="0" tIns="72000" rIns="0" bIns="0"/>
          <a:lstStyle>
            <a:lvl1pPr marL="0" indent="0">
              <a:lnSpc>
                <a:spcPct val="100000"/>
              </a:lnSpc>
              <a:spcBef>
                <a:spcPts val="0"/>
              </a:spcBef>
              <a:spcAft>
                <a:spcPts val="787"/>
              </a:spcAft>
              <a:buFontTx/>
              <a:buNone/>
              <a:defRPr sz="1837" b="0" baseline="0">
                <a:latin typeface="Arial" panose="020B0604020202020204" pitchFamily="34" charset="0"/>
                <a:cs typeface="Arial" panose="020B0604020202020204" pitchFamily="34" charset="0"/>
              </a:defRPr>
            </a:lvl1pPr>
          </a:lstStyle>
          <a:p>
            <a:pPr lvl="0"/>
            <a:r>
              <a:rPr lang="en-US"/>
              <a:t>Extra description if required</a:t>
            </a:r>
          </a:p>
        </p:txBody>
      </p:sp>
      <p:sp>
        <p:nvSpPr>
          <p:cNvPr id="8"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2"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3" name="Straight Connector 12"/>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35125177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able">
    <p:spTree>
      <p:nvGrpSpPr>
        <p:cNvPr id="1" name=""/>
        <p:cNvGrpSpPr/>
        <p:nvPr/>
      </p:nvGrpSpPr>
      <p:grpSpPr>
        <a:xfrm>
          <a:off x="0" y="0"/>
          <a:ext cx="0" cy="0"/>
          <a:chOff x="0" y="0"/>
          <a:chExt cx="0" cy="0"/>
        </a:xfrm>
      </p:grpSpPr>
      <p:sp>
        <p:nvSpPr>
          <p:cNvPr id="4" name="Table Placeholder 3"/>
          <p:cNvSpPr>
            <a:spLocks noGrp="1"/>
          </p:cNvSpPr>
          <p:nvPr>
            <p:ph type="tbl" sz="quarter" idx="10" hasCustomPrompt="1"/>
          </p:nvPr>
        </p:nvSpPr>
        <p:spPr>
          <a:xfrm>
            <a:off x="708610" y="2629034"/>
            <a:ext cx="14518843" cy="4490603"/>
          </a:xfrm>
          <a:prstGeom prst="rect">
            <a:avLst/>
          </a:prstGeom>
        </p:spPr>
        <p:txBody>
          <a:bodyPr/>
          <a:lstStyle>
            <a:lvl1pPr marL="0" indent="0">
              <a:buNone/>
              <a:defRPr sz="2100"/>
            </a:lvl1pPr>
          </a:lstStyle>
          <a:p>
            <a:r>
              <a:rPr lang="en-NZ" sz="2100"/>
              <a:t>Insert table</a:t>
            </a:r>
            <a:endParaRPr lang="en-NZ"/>
          </a:p>
        </p:txBody>
      </p:sp>
      <p:sp>
        <p:nvSpPr>
          <p:cNvPr id="8" name="Text Placeholder 20"/>
          <p:cNvSpPr>
            <a:spLocks noGrp="1"/>
          </p:cNvSpPr>
          <p:nvPr>
            <p:ph type="body" sz="quarter" idx="11" hasCustomPrompt="1"/>
          </p:nvPr>
        </p:nvSpPr>
        <p:spPr>
          <a:xfrm>
            <a:off x="708610" y="7211059"/>
            <a:ext cx="11580340" cy="41028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Table description</a:t>
            </a:r>
          </a:p>
        </p:txBody>
      </p:sp>
      <p:sp>
        <p:nvSpPr>
          <p:cNvPr id="9" name="Text Placeholder 20"/>
          <p:cNvSpPr>
            <a:spLocks noGrp="1"/>
          </p:cNvSpPr>
          <p:nvPr>
            <p:ph type="body" sz="quarter" idx="19" hasCustomPrompt="1"/>
          </p:nvPr>
        </p:nvSpPr>
        <p:spPr>
          <a:xfrm>
            <a:off x="708610" y="7621342"/>
            <a:ext cx="11580340" cy="743945"/>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Extra description if required</a:t>
            </a:r>
          </a:p>
        </p:txBody>
      </p:sp>
      <p:sp>
        <p:nvSpPr>
          <p:cNvPr id="10"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1"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2" name="Straight Connector 11"/>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24892297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Text and or image">
    <p:spTree>
      <p:nvGrpSpPr>
        <p:cNvPr id="1" name=""/>
        <p:cNvGrpSpPr/>
        <p:nvPr/>
      </p:nvGrpSpPr>
      <p:grpSpPr>
        <a:xfrm>
          <a:off x="0" y="0"/>
          <a:ext cx="0" cy="0"/>
          <a:chOff x="0" y="0"/>
          <a:chExt cx="0" cy="0"/>
        </a:xfrm>
      </p:grpSpPr>
      <p:sp>
        <p:nvSpPr>
          <p:cNvPr id="3" name="Text Placeholder 20"/>
          <p:cNvSpPr>
            <a:spLocks noGrp="1"/>
          </p:cNvSpPr>
          <p:nvPr>
            <p:ph type="body" sz="quarter" idx="10" hasCustomPrompt="1"/>
          </p:nvPr>
        </p:nvSpPr>
        <p:spPr>
          <a:xfrm>
            <a:off x="0" y="2362085"/>
            <a:ext cx="8532707" cy="1957695"/>
          </a:xfrm>
          <a:prstGeom prst="rect">
            <a:avLst/>
          </a:prstGeom>
        </p:spPr>
        <p:txBody>
          <a:bodyPr lIns="540000" tIns="0" rIns="540000" bIns="72000"/>
          <a:lstStyle>
            <a:lvl1pPr marL="0" indent="0">
              <a:lnSpc>
                <a:spcPct val="100000"/>
              </a:lnSpc>
              <a:spcBef>
                <a:spcPts val="0"/>
              </a:spcBef>
              <a:spcAft>
                <a:spcPts val="1575"/>
              </a:spcAft>
              <a:buFontTx/>
              <a:buNone/>
              <a:defRPr sz="2100">
                <a:latin typeface="+mn-lt"/>
                <a:cs typeface="Arial" panose="020B0604020202020204" pitchFamily="34" charset="0"/>
              </a:defRPr>
            </a:lvl1pPr>
          </a:lstStyle>
          <a:p>
            <a:pPr lvl="0"/>
            <a:r>
              <a:rPr lang="en-US"/>
              <a:t>Intro paragraph if required</a:t>
            </a:r>
          </a:p>
        </p:txBody>
      </p:sp>
      <p:sp>
        <p:nvSpPr>
          <p:cNvPr id="4" name="Text Placeholder 20"/>
          <p:cNvSpPr>
            <a:spLocks noGrp="1"/>
          </p:cNvSpPr>
          <p:nvPr>
            <p:ph type="body" sz="quarter" idx="11" hasCustomPrompt="1"/>
          </p:nvPr>
        </p:nvSpPr>
        <p:spPr>
          <a:xfrm>
            <a:off x="0" y="4539114"/>
            <a:ext cx="8532707" cy="3780459"/>
          </a:xfrm>
          <a:prstGeom prst="rect">
            <a:avLst/>
          </a:prstGeom>
        </p:spPr>
        <p:txBody>
          <a:bodyPr lIns="540000" tIns="72000" rIns="540000" bIns="72000"/>
          <a:lstStyle>
            <a:lvl1pPr marL="236196" indent="-236196">
              <a:lnSpc>
                <a:spcPct val="100000"/>
              </a:lnSpc>
              <a:spcBef>
                <a:spcPts val="0"/>
              </a:spcBef>
              <a:spcAft>
                <a:spcPts val="787"/>
              </a:spcAft>
              <a:buFont typeface="Arial" panose="020B0604020202020204" pitchFamily="34" charset="0"/>
              <a:buChar char="•"/>
              <a:defRPr sz="2100">
                <a:latin typeface="+mn-lt"/>
                <a:cs typeface="Arial" panose="020B0604020202020204" pitchFamily="34" charset="0"/>
              </a:defRPr>
            </a:lvl1pPr>
          </a:lstStyle>
          <a:p>
            <a:pPr lvl="0"/>
            <a:r>
              <a:rPr lang="en-US"/>
              <a:t>Bullet point text</a:t>
            </a:r>
          </a:p>
        </p:txBody>
      </p:sp>
      <p:sp>
        <p:nvSpPr>
          <p:cNvPr id="5" name="Content Placeholder 24"/>
          <p:cNvSpPr>
            <a:spLocks noGrp="1"/>
          </p:cNvSpPr>
          <p:nvPr>
            <p:ph sz="quarter" idx="12" hasCustomPrompt="1"/>
          </p:nvPr>
        </p:nvSpPr>
        <p:spPr>
          <a:xfrm>
            <a:off x="8943789" y="2362084"/>
            <a:ext cx="6156056" cy="4666125"/>
          </a:xfrm>
          <a:prstGeom prst="rect">
            <a:avLst/>
          </a:prstGeom>
        </p:spPr>
        <p:txBody>
          <a:bodyPr lIns="0" tIns="0" rIns="540000" bIns="0"/>
          <a:lstStyle>
            <a:lvl1pPr marL="0" indent="0">
              <a:buNone/>
              <a:defRPr sz="2100" baseline="0">
                <a:latin typeface="Arial" panose="020B0604020202020204" pitchFamily="34" charset="0"/>
                <a:cs typeface="Arial" panose="020B0604020202020204" pitchFamily="34" charset="0"/>
              </a:defRPr>
            </a:lvl1pPr>
          </a:lstStyle>
          <a:p>
            <a:pPr lvl="0"/>
            <a:r>
              <a:rPr lang="en-NZ"/>
              <a:t>Insert image or graph</a:t>
            </a:r>
          </a:p>
        </p:txBody>
      </p:sp>
      <p:sp>
        <p:nvSpPr>
          <p:cNvPr id="9"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0"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1" name="Straight Connector 10"/>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50798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71944" y="599969"/>
            <a:ext cx="14458938" cy="54521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766614"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772862" y="2731110"/>
            <a:ext cx="6843246" cy="1526956"/>
          </a:xfrm>
        </p:spPr>
        <p:txBody>
          <a:bodyPr/>
          <a:lstStyle>
            <a:lvl1pPr>
              <a:defRPr sz="236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8395220"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8391052" y="2731110"/>
            <a:ext cx="6843246" cy="1526956"/>
          </a:xfrm>
        </p:spPr>
        <p:txBody>
          <a:bodyPr/>
          <a:lstStyle>
            <a:lvl1pPr>
              <a:defRPr sz="236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92122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2708" userDrawn="1">
          <p15:clr>
            <a:srgbClr val="5ACBF0"/>
          </p15:clr>
        </p15:guide>
        <p15:guide id="5" pos="2981" userDrawn="1">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Name of presentation here</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Second line can be orange</a:t>
            </a:r>
          </a:p>
        </p:txBody>
      </p:sp>
    </p:spTree>
    <p:extLst>
      <p:ext uri="{BB962C8B-B14F-4D97-AF65-F5344CB8AC3E}">
        <p14:creationId xmlns:p14="http://schemas.microsoft.com/office/powerpoint/2010/main" val="22270419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Section Title Page 1">
    <p:spTree>
      <p:nvGrpSpPr>
        <p:cNvPr id="1" name=""/>
        <p:cNvGrpSpPr/>
        <p:nvPr/>
      </p:nvGrpSpPr>
      <p:grpSpPr>
        <a:xfrm>
          <a:off x="0" y="0"/>
          <a:ext cx="0" cy="0"/>
          <a:chOff x="0" y="0"/>
          <a:chExt cx="0" cy="0"/>
        </a:xfrm>
      </p:grpSpPr>
      <p:sp>
        <p:nvSpPr>
          <p:cNvPr id="3"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rgbClr val="464958"/>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Section title</a:t>
            </a:r>
          </a:p>
        </p:txBody>
      </p:sp>
      <p:sp>
        <p:nvSpPr>
          <p:cNvPr id="4"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Second line can be orange</a:t>
            </a:r>
          </a:p>
        </p:txBody>
      </p:sp>
      <p:sp>
        <p:nvSpPr>
          <p:cNvPr id="5" name="Text Placeholder 22"/>
          <p:cNvSpPr>
            <a:spLocks noGrp="1"/>
          </p:cNvSpPr>
          <p:nvPr>
            <p:ph type="body" sz="quarter" idx="13" hasCustomPrompt="1"/>
          </p:nvPr>
        </p:nvSpPr>
        <p:spPr>
          <a:xfrm>
            <a:off x="2" y="7584557"/>
            <a:ext cx="11574151" cy="803362"/>
          </a:xfrm>
          <a:prstGeom prst="rect">
            <a:avLst/>
          </a:prstGeom>
        </p:spPr>
        <p:txBody>
          <a:bodyPr lIns="540000" tIns="0" rIns="540000" bIns="216000" anchor="b" anchorCtr="0"/>
          <a:lstStyle>
            <a:lvl1pPr marL="0" indent="0">
              <a:buFontTx/>
              <a:buNone/>
              <a:defRPr sz="2362" b="0" baseline="0">
                <a:solidFill>
                  <a:schemeClr val="tx1"/>
                </a:solidFill>
                <a:latin typeface="+mj-lt"/>
              </a:defRPr>
            </a:lvl1pPr>
            <a:lvl2pPr marL="599938" indent="0">
              <a:buFontTx/>
              <a:buNone/>
              <a:defRPr sz="2362">
                <a:solidFill>
                  <a:schemeClr val="bg1"/>
                </a:solidFill>
              </a:defRPr>
            </a:lvl2pPr>
            <a:lvl3pPr marL="1199876" indent="0">
              <a:buFontTx/>
              <a:buNone/>
              <a:defRPr sz="2362">
                <a:solidFill>
                  <a:schemeClr val="bg1"/>
                </a:solidFill>
              </a:defRPr>
            </a:lvl3pPr>
            <a:lvl4pPr marL="1799814" indent="0">
              <a:buFontTx/>
              <a:buNone/>
              <a:defRPr sz="2362">
                <a:solidFill>
                  <a:schemeClr val="bg1"/>
                </a:solidFill>
              </a:defRPr>
            </a:lvl4pPr>
            <a:lvl5pPr marL="2399751" indent="0">
              <a:buFontTx/>
              <a:buNone/>
              <a:defRPr sz="2362">
                <a:solidFill>
                  <a:schemeClr val="bg1"/>
                </a:solidFill>
              </a:defRPr>
            </a:lvl5pPr>
          </a:lstStyle>
          <a:p>
            <a:pPr lvl="0"/>
            <a:r>
              <a:rPr lang="en-US"/>
              <a:t>Presenter Name | Presenter Title if required</a:t>
            </a:r>
          </a:p>
        </p:txBody>
      </p:sp>
      <p:cxnSp>
        <p:nvCxnSpPr>
          <p:cNvPr id="6" name="Straight Connector 5"/>
          <p:cNvCxnSpPr/>
          <p:nvPr userDrawn="1"/>
        </p:nvCxnSpPr>
        <p:spPr>
          <a:xfrm>
            <a:off x="708609" y="4535200"/>
            <a:ext cx="1070788" cy="0"/>
          </a:xfrm>
          <a:prstGeom prst="line">
            <a:avLst/>
          </a:prstGeom>
          <a:ln w="508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40369551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ing &amp; Subheading">
    <p:spTree>
      <p:nvGrpSpPr>
        <p:cNvPr id="1" name=""/>
        <p:cNvGrpSpPr/>
        <p:nvPr/>
      </p:nvGrpSpPr>
      <p:grpSpPr>
        <a:xfrm>
          <a:off x="0" y="0"/>
          <a:ext cx="0" cy="0"/>
          <a:chOff x="0" y="0"/>
          <a:chExt cx="0" cy="0"/>
        </a:xfrm>
      </p:grpSpPr>
      <p:sp>
        <p:nvSpPr>
          <p:cNvPr id="43"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3674" b="1" baseline="0">
                <a:latin typeface="Calibri" panose="020F0502020204030204" pitchFamily="34" charset="0"/>
                <a:cs typeface="Calibri" panose="020F0502020204030204" pitchFamily="34" charset="0"/>
              </a:defRPr>
            </a:lvl1pPr>
          </a:lstStyle>
          <a:p>
            <a:pPr lvl="0"/>
            <a:r>
              <a:rPr lang="en-NZ"/>
              <a:t>Page heading lower case</a:t>
            </a:r>
          </a:p>
        </p:txBody>
      </p:sp>
      <p:sp>
        <p:nvSpPr>
          <p:cNvPr id="44" name="Text Placeholder 20"/>
          <p:cNvSpPr>
            <a:spLocks noGrp="1"/>
          </p:cNvSpPr>
          <p:nvPr>
            <p:ph type="body" sz="quarter" idx="29" hasCustomPrompt="1"/>
          </p:nvPr>
        </p:nvSpPr>
        <p:spPr>
          <a:xfrm>
            <a:off x="0" y="1279847"/>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Calibri" panose="020F0502020204030204" pitchFamily="34" charset="0"/>
                <a:cs typeface="Calibri" panose="020F0502020204030204" pitchFamily="34" charset="0"/>
              </a:defRPr>
            </a:lvl1pPr>
          </a:lstStyle>
          <a:p>
            <a:r>
              <a:rPr lang="en-US"/>
              <a:t>subheading if required in lowercase and orange</a:t>
            </a:r>
          </a:p>
        </p:txBody>
      </p:sp>
    </p:spTree>
    <p:extLst>
      <p:ext uri="{BB962C8B-B14F-4D97-AF65-F5344CB8AC3E}">
        <p14:creationId xmlns:p14="http://schemas.microsoft.com/office/powerpoint/2010/main" val="27686058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able">
    <p:spTree>
      <p:nvGrpSpPr>
        <p:cNvPr id="1" name=""/>
        <p:cNvGrpSpPr/>
        <p:nvPr/>
      </p:nvGrpSpPr>
      <p:grpSpPr>
        <a:xfrm>
          <a:off x="0" y="0"/>
          <a:ext cx="0" cy="0"/>
          <a:chOff x="0" y="0"/>
          <a:chExt cx="0" cy="0"/>
        </a:xfrm>
      </p:grpSpPr>
      <p:sp>
        <p:nvSpPr>
          <p:cNvPr id="4" name="Table Placeholder 3"/>
          <p:cNvSpPr>
            <a:spLocks noGrp="1"/>
          </p:cNvSpPr>
          <p:nvPr>
            <p:ph type="tbl" sz="quarter" idx="10" hasCustomPrompt="1"/>
          </p:nvPr>
        </p:nvSpPr>
        <p:spPr>
          <a:xfrm>
            <a:off x="708610" y="2629034"/>
            <a:ext cx="14518843" cy="4490603"/>
          </a:xfrm>
          <a:prstGeom prst="rect">
            <a:avLst/>
          </a:prstGeom>
        </p:spPr>
        <p:txBody>
          <a:bodyPr/>
          <a:lstStyle>
            <a:lvl1pPr marL="0" indent="0">
              <a:buNone/>
              <a:defRPr sz="2100"/>
            </a:lvl1pPr>
          </a:lstStyle>
          <a:p>
            <a:r>
              <a:rPr lang="en-NZ" sz="2100"/>
              <a:t>Insert table</a:t>
            </a:r>
            <a:endParaRPr lang="en-NZ"/>
          </a:p>
        </p:txBody>
      </p:sp>
      <p:sp>
        <p:nvSpPr>
          <p:cNvPr id="8" name="Text Placeholder 20"/>
          <p:cNvSpPr>
            <a:spLocks noGrp="1"/>
          </p:cNvSpPr>
          <p:nvPr>
            <p:ph type="body" sz="quarter" idx="11" hasCustomPrompt="1"/>
          </p:nvPr>
        </p:nvSpPr>
        <p:spPr>
          <a:xfrm>
            <a:off x="708610" y="7211059"/>
            <a:ext cx="11580340" cy="41028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Table description</a:t>
            </a:r>
          </a:p>
        </p:txBody>
      </p:sp>
      <p:sp>
        <p:nvSpPr>
          <p:cNvPr id="9" name="Text Placeholder 20"/>
          <p:cNvSpPr>
            <a:spLocks noGrp="1"/>
          </p:cNvSpPr>
          <p:nvPr>
            <p:ph type="body" sz="quarter" idx="19" hasCustomPrompt="1"/>
          </p:nvPr>
        </p:nvSpPr>
        <p:spPr>
          <a:xfrm>
            <a:off x="708610" y="7621342"/>
            <a:ext cx="11580340" cy="743945"/>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Extra description if required</a:t>
            </a:r>
          </a:p>
        </p:txBody>
      </p:sp>
      <p:sp>
        <p:nvSpPr>
          <p:cNvPr id="10"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1"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sp>
        <p:nvSpPr>
          <p:cNvPr id="14"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3163466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hank You - last slide">
    <p:spTree>
      <p:nvGrpSpPr>
        <p:cNvPr id="1" name=""/>
        <p:cNvGrpSpPr/>
        <p:nvPr/>
      </p:nvGrpSpPr>
      <p:grpSpPr>
        <a:xfrm>
          <a:off x="0" y="0"/>
          <a:ext cx="0" cy="0"/>
          <a:chOff x="0" y="0"/>
          <a:chExt cx="0" cy="0"/>
        </a:xfrm>
      </p:grpSpPr>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Thank you</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Join us for morning tea / lunch </a:t>
            </a:r>
            <a:r>
              <a:rPr lang="en-US" err="1"/>
              <a:t>etc</a:t>
            </a:r>
            <a:r>
              <a:rPr lang="en-US"/>
              <a:t>…</a:t>
            </a:r>
          </a:p>
        </p:txBody>
      </p:sp>
    </p:spTree>
    <p:extLst>
      <p:ext uri="{BB962C8B-B14F-4D97-AF65-F5344CB8AC3E}">
        <p14:creationId xmlns:p14="http://schemas.microsoft.com/office/powerpoint/2010/main" val="7152485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3" name="Text Placeholder 22"/>
          <p:cNvSpPr>
            <a:spLocks noGrp="1"/>
          </p:cNvSpPr>
          <p:nvPr>
            <p:ph type="body" sz="quarter" idx="13" hasCustomPrompt="1"/>
          </p:nvPr>
        </p:nvSpPr>
        <p:spPr>
          <a:xfrm>
            <a:off x="2" y="7584557"/>
            <a:ext cx="11574151" cy="803362"/>
          </a:xfrm>
          <a:prstGeom prst="rect">
            <a:avLst/>
          </a:prstGeom>
        </p:spPr>
        <p:txBody>
          <a:bodyPr lIns="540000" tIns="0" rIns="540000" bIns="216000" anchor="b" anchorCtr="0"/>
          <a:lstStyle>
            <a:lvl1pPr marL="0" indent="0">
              <a:buFontTx/>
              <a:buNone/>
              <a:defRPr sz="2362" b="0" baseline="0">
                <a:solidFill>
                  <a:schemeClr val="accent5"/>
                </a:solidFill>
                <a:latin typeface="+mj-lt"/>
              </a:defRPr>
            </a:lvl1pPr>
            <a:lvl2pPr marL="599938" indent="0">
              <a:buFontTx/>
              <a:buNone/>
              <a:defRPr sz="2362">
                <a:solidFill>
                  <a:schemeClr val="bg1"/>
                </a:solidFill>
              </a:defRPr>
            </a:lvl2pPr>
            <a:lvl3pPr marL="1199876" indent="0">
              <a:buFontTx/>
              <a:buNone/>
              <a:defRPr sz="2362">
                <a:solidFill>
                  <a:schemeClr val="bg1"/>
                </a:solidFill>
              </a:defRPr>
            </a:lvl3pPr>
            <a:lvl4pPr marL="1799814" indent="0">
              <a:buFontTx/>
              <a:buNone/>
              <a:defRPr sz="2362">
                <a:solidFill>
                  <a:schemeClr val="bg1"/>
                </a:solidFill>
              </a:defRPr>
            </a:lvl4pPr>
            <a:lvl5pPr marL="2399751" indent="0">
              <a:buFontTx/>
              <a:buNone/>
              <a:defRPr sz="2362">
                <a:solidFill>
                  <a:schemeClr val="bg1"/>
                </a:solidFill>
              </a:defRPr>
            </a:lvl5pPr>
          </a:lstStyle>
          <a:p>
            <a:pPr lvl="0"/>
            <a:r>
              <a:rPr lang="en-US"/>
              <a:t>Presenter Name | Presenter Title if required</a:t>
            </a:r>
          </a:p>
        </p:txBody>
      </p:sp>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Name of presentation here</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Second line can be orange</a:t>
            </a:r>
          </a:p>
        </p:txBody>
      </p:sp>
    </p:spTree>
    <p:extLst>
      <p:ext uri="{BB962C8B-B14F-4D97-AF65-F5344CB8AC3E}">
        <p14:creationId xmlns:p14="http://schemas.microsoft.com/office/powerpoint/2010/main" val="5146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771944" y="599969"/>
            <a:ext cx="14458938" cy="545214"/>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767947" y="1887405"/>
            <a:ext cx="4283686" cy="333168"/>
          </a:xfrm>
        </p:spPr>
        <p:txBody>
          <a:bodyPr anchor="t"/>
          <a:lstStyle>
            <a:lvl1pPr marL="0" indent="0">
              <a:spcBef>
                <a:spcPts val="0"/>
              </a:spcBef>
              <a:buNone/>
              <a:defRPr sz="2165">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767947" y="3137343"/>
            <a:ext cx="4283686" cy="1430007"/>
          </a:xfrm>
        </p:spPr>
        <p:txBody>
          <a:bodyPr wrap="square">
            <a:spAutoFit/>
          </a:bodyPr>
          <a:lstStyle>
            <a:lvl1pPr marL="173416" indent="-173416">
              <a:defRPr lang="en-US" sz="1969" dirty="0"/>
            </a:lvl1pPr>
            <a:lvl2pPr marL="317148" indent="-148419">
              <a:defRPr lang="en-US" sz="1772" dirty="0"/>
            </a:lvl2pPr>
            <a:lvl3pPr marL="459316" indent="-135922">
              <a:defRPr lang="en-US" dirty="0"/>
            </a:lvl3pPr>
            <a:lvl4pPr marL="585863" indent="-126548">
              <a:defRPr lang="en-US" dirty="0"/>
            </a:lvl4pPr>
            <a:lvl5pPr marL="720221" indent="-12029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5857570" y="1887405"/>
            <a:ext cx="4283686" cy="333168"/>
          </a:xfrm>
        </p:spPr>
        <p:txBody>
          <a:bodyPr anchor="t"/>
          <a:lstStyle>
            <a:lvl1pPr marL="0" indent="0">
              <a:spcBef>
                <a:spcPts val="0"/>
              </a:spcBef>
              <a:buNone/>
              <a:defRPr sz="2165">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5857570" y="3128630"/>
            <a:ext cx="4283686" cy="1430007"/>
          </a:xfrm>
        </p:spPr>
        <p:txBody>
          <a:bodyPr wrap="square">
            <a:spAutoFit/>
          </a:bodyPr>
          <a:lstStyle>
            <a:lvl1pPr marL="173416" indent="-173416">
              <a:defRPr lang="en-US" sz="1969" dirty="0"/>
            </a:lvl1pPr>
            <a:lvl2pPr marL="392138" indent="-167166">
              <a:defRPr lang="en-US" sz="1772" dirty="0"/>
            </a:lvl2pPr>
            <a:lvl3pPr marL="546806" indent="-154669">
              <a:defRPr lang="en-US" dirty="0"/>
            </a:lvl3pPr>
            <a:lvl4pPr marL="674914" indent="-134359">
              <a:defRPr lang="en-US" dirty="0"/>
            </a:lvl4pPr>
            <a:lvl5pPr marL="787400" indent="-1093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0947197" y="1887405"/>
            <a:ext cx="4283686" cy="333168"/>
          </a:xfrm>
        </p:spPr>
        <p:txBody>
          <a:bodyPr anchor="t"/>
          <a:lstStyle>
            <a:lvl1pPr marL="0" indent="0">
              <a:spcBef>
                <a:spcPts val="0"/>
              </a:spcBef>
              <a:buNone/>
              <a:defRPr sz="2165">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0947197" y="3137343"/>
            <a:ext cx="4283686" cy="1430007"/>
          </a:xfrm>
        </p:spPr>
        <p:txBody>
          <a:bodyPr wrap="square">
            <a:spAutoFit/>
          </a:bodyPr>
          <a:lstStyle>
            <a:lvl1pPr marL="173416" indent="-173416">
              <a:defRPr lang="en-US" sz="1969" dirty="0"/>
            </a:lvl1pPr>
            <a:lvl2pPr marL="392138" indent="-167166">
              <a:defRPr lang="en-US" sz="1772" dirty="0"/>
            </a:lvl2pPr>
            <a:lvl3pPr marL="546806" indent="-154669">
              <a:defRPr lang="en-US" dirty="0"/>
            </a:lvl3pPr>
            <a:lvl4pPr marL="674914" indent="-134359">
              <a:defRPr lang="en-US" dirty="0"/>
            </a:lvl4pPr>
            <a:lvl5pPr marL="787400" indent="-1093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569484"/>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userDrawn="1">
          <p15:clr>
            <a:srgbClr val="5ACBF0"/>
          </p15:clr>
        </p15:guide>
        <p15:guide id="6" pos="1800" userDrawn="1">
          <p15:clr>
            <a:srgbClr val="5ACBF0"/>
          </p15:clr>
        </p15:guide>
        <p15:guide id="7" pos="2083" userDrawn="1">
          <p15:clr>
            <a:srgbClr val="5ACBF0"/>
          </p15:clr>
        </p15:guide>
        <p15:guide id="8" pos="3608" userDrawn="1">
          <p15:clr>
            <a:srgbClr val="5ACBF0"/>
          </p15:clr>
        </p15:guide>
        <p15:guide id="9" pos="3889"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2.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3.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2.xml"/><Relationship Id="rId1" Type="http://schemas.openxmlformats.org/officeDocument/2006/relationships/slideLayout" Target="../slideLayouts/slideLayout71.xml"/><Relationship Id="rId4" Type="http://schemas.openxmlformats.org/officeDocument/2006/relationships/image" Target="../media/image2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10" Type="http://schemas.openxmlformats.org/officeDocument/2006/relationships/image" Target="../media/image24.png"/><Relationship Id="rId4" Type="http://schemas.openxmlformats.org/officeDocument/2006/relationships/slideLayout" Target="../slideLayouts/slideLayout7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24.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771944" y="599969"/>
            <a:ext cx="14458938" cy="54521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766611" y="1883767"/>
            <a:ext cx="14458938" cy="158742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2" y="0"/>
            <a:ext cx="15998825" cy="899953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3" y="5"/>
            <a:ext cx="767943" cy="767961"/>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ctr" defTabSz="917670" fontAlgn="base">
              <a:lnSpc>
                <a:spcPct val="90000"/>
              </a:lnSpc>
              <a:spcBef>
                <a:spcPct val="0"/>
              </a:spcBef>
              <a:spcAft>
                <a:spcPct val="0"/>
              </a:spcAft>
            </a:pPr>
            <a:endParaRPr lang="en-US" sz="2363">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383972" cy="38398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ctr" defTabSz="917670" fontAlgn="base">
              <a:lnSpc>
                <a:spcPct val="90000"/>
              </a:lnSpc>
              <a:spcBef>
                <a:spcPct val="0"/>
              </a:spcBef>
              <a:spcAft>
                <a:spcPct val="0"/>
              </a:spcAft>
            </a:pPr>
            <a:endParaRPr lang="en-US" sz="236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542879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Lst>
  <p:transition>
    <p:fade/>
  </p:transition>
  <p:hf sldNum="0" hdr="0" ftr="0" dt="0"/>
  <p:txStyles>
    <p:titleStyle>
      <a:lvl1pPr algn="l" defTabSz="917936" rtl="0" eaLnBrk="1" latinLnBrk="0" hangingPunct="1">
        <a:lnSpc>
          <a:spcPct val="100000"/>
        </a:lnSpc>
        <a:spcBef>
          <a:spcPct val="0"/>
        </a:spcBef>
        <a:buNone/>
        <a:defRPr lang="en-US" sz="3543" b="0" kern="1200" cap="none" spc="-50" baseline="0" dirty="0" smtClean="0">
          <a:ln w="3175">
            <a:noFill/>
          </a:ln>
          <a:solidFill>
            <a:schemeClr val="tx1"/>
          </a:solidFill>
          <a:effectLst/>
          <a:latin typeface="+mj-lt"/>
          <a:ea typeface="+mn-ea"/>
          <a:cs typeface="Segoe UI" pitchFamily="34" charset="0"/>
        </a:defRPr>
      </a:lvl1pPr>
    </p:titleStyle>
    <p:bodyStyle>
      <a:lvl1pPr marL="224972" marR="0" indent="-224972"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56" kern="1200" spc="0" baseline="0">
          <a:solidFill>
            <a:schemeClr val="tx1"/>
          </a:solidFill>
          <a:latin typeface="+mn-lt"/>
          <a:ea typeface="+mn-ea"/>
          <a:cs typeface="Segoe UI" panose="020B0502040204020203" pitchFamily="34" charset="0"/>
        </a:defRPr>
      </a:lvl1pPr>
      <a:lvl2pPr marL="449943" marR="0" indent="-224972"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9" kern="1200" spc="0" baseline="0">
          <a:solidFill>
            <a:schemeClr val="tx1"/>
          </a:solidFill>
          <a:latin typeface="+mn-lt"/>
          <a:ea typeface="+mn-ea"/>
          <a:cs typeface="+mn-cs"/>
        </a:defRPr>
      </a:lvl2pPr>
      <a:lvl3pPr marL="646793" marR="0" indent="-196850"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75" kern="1200" spc="0" baseline="0">
          <a:solidFill>
            <a:schemeClr val="tx1"/>
          </a:solidFill>
          <a:latin typeface="+mn-lt"/>
          <a:ea typeface="+mn-ea"/>
          <a:cs typeface="+mn-cs"/>
        </a:defRPr>
      </a:lvl3pPr>
      <a:lvl4pPr marL="829582" marR="0" indent="-178103"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8" kern="1200" spc="0" baseline="0">
          <a:solidFill>
            <a:schemeClr val="tx1"/>
          </a:solidFill>
          <a:latin typeface="+mn-lt"/>
          <a:ea typeface="+mn-ea"/>
          <a:cs typeface="+mn-cs"/>
        </a:defRPr>
      </a:lvl4pPr>
      <a:lvl5pPr marL="1007685" marR="0" indent="-165604"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8" kern="1200" spc="0" baseline="0">
          <a:solidFill>
            <a:schemeClr val="tx1"/>
          </a:solidFill>
          <a:latin typeface="+mn-lt"/>
          <a:ea typeface="+mn-ea"/>
          <a:cs typeface="+mn-cs"/>
        </a:defRPr>
      </a:lvl5pPr>
      <a:lvl6pPr marL="2524325"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6pPr>
      <a:lvl7pPr marL="2983294"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7pPr>
      <a:lvl8pPr marL="3442262"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8pPr>
      <a:lvl9pPr marL="3901231"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9pPr>
    </p:bodyStyle>
    <p:otherStyle>
      <a:defPPr>
        <a:defRPr lang="en-US"/>
      </a:defPPr>
      <a:lvl1pPr marL="0" algn="l" defTabSz="917936" rtl="0" eaLnBrk="1" latinLnBrk="0" hangingPunct="1">
        <a:defRPr sz="1772" kern="1200">
          <a:solidFill>
            <a:schemeClr val="tx1"/>
          </a:solidFill>
          <a:latin typeface="+mn-lt"/>
          <a:ea typeface="+mn-ea"/>
          <a:cs typeface="+mn-cs"/>
        </a:defRPr>
      </a:lvl1pPr>
      <a:lvl2pPr marL="458968" algn="l" defTabSz="917936" rtl="0" eaLnBrk="1" latinLnBrk="0" hangingPunct="1">
        <a:defRPr sz="1772" kern="1200">
          <a:solidFill>
            <a:schemeClr val="tx1"/>
          </a:solidFill>
          <a:latin typeface="+mn-lt"/>
          <a:ea typeface="+mn-ea"/>
          <a:cs typeface="+mn-cs"/>
        </a:defRPr>
      </a:lvl2pPr>
      <a:lvl3pPr marL="917936" algn="l" defTabSz="917936" rtl="0" eaLnBrk="1" latinLnBrk="0" hangingPunct="1">
        <a:defRPr sz="1772" kern="1200">
          <a:solidFill>
            <a:schemeClr val="tx1"/>
          </a:solidFill>
          <a:latin typeface="+mn-lt"/>
          <a:ea typeface="+mn-ea"/>
          <a:cs typeface="+mn-cs"/>
        </a:defRPr>
      </a:lvl3pPr>
      <a:lvl4pPr marL="1376904" algn="l" defTabSz="917936" rtl="0" eaLnBrk="1" latinLnBrk="0" hangingPunct="1">
        <a:defRPr sz="1772" kern="1200">
          <a:solidFill>
            <a:schemeClr val="tx1"/>
          </a:solidFill>
          <a:latin typeface="+mn-lt"/>
          <a:ea typeface="+mn-ea"/>
          <a:cs typeface="+mn-cs"/>
        </a:defRPr>
      </a:lvl4pPr>
      <a:lvl5pPr marL="1835873" algn="l" defTabSz="917936" rtl="0" eaLnBrk="1" latinLnBrk="0" hangingPunct="1">
        <a:defRPr sz="1772" kern="1200">
          <a:solidFill>
            <a:schemeClr val="tx1"/>
          </a:solidFill>
          <a:latin typeface="+mn-lt"/>
          <a:ea typeface="+mn-ea"/>
          <a:cs typeface="+mn-cs"/>
        </a:defRPr>
      </a:lvl5pPr>
      <a:lvl6pPr marL="2294842" algn="l" defTabSz="917936" rtl="0" eaLnBrk="1" latinLnBrk="0" hangingPunct="1">
        <a:defRPr sz="1772" kern="1200">
          <a:solidFill>
            <a:schemeClr val="tx1"/>
          </a:solidFill>
          <a:latin typeface="+mn-lt"/>
          <a:ea typeface="+mn-ea"/>
          <a:cs typeface="+mn-cs"/>
        </a:defRPr>
      </a:lvl6pPr>
      <a:lvl7pPr marL="2753809" algn="l" defTabSz="917936" rtl="0" eaLnBrk="1" latinLnBrk="0" hangingPunct="1">
        <a:defRPr sz="1772" kern="1200">
          <a:solidFill>
            <a:schemeClr val="tx1"/>
          </a:solidFill>
          <a:latin typeface="+mn-lt"/>
          <a:ea typeface="+mn-ea"/>
          <a:cs typeface="+mn-cs"/>
        </a:defRPr>
      </a:lvl7pPr>
      <a:lvl8pPr marL="3212777" algn="l" defTabSz="917936" rtl="0" eaLnBrk="1" latinLnBrk="0" hangingPunct="1">
        <a:defRPr sz="1772" kern="1200">
          <a:solidFill>
            <a:schemeClr val="tx1"/>
          </a:solidFill>
          <a:latin typeface="+mn-lt"/>
          <a:ea typeface="+mn-ea"/>
          <a:cs typeface="+mn-cs"/>
        </a:defRPr>
      </a:lvl8pPr>
      <a:lvl9pPr marL="3671746" algn="l" defTabSz="917936" rtl="0" eaLnBrk="1" latinLnBrk="0" hangingPunct="1">
        <a:defRPr sz="1772"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73" userDrawn="1">
          <p15:clr>
            <a:srgbClr val="C35EA4"/>
          </p15:clr>
        </p15:guide>
        <p15:guide id="17" pos="5417"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37" userDrawn="1">
          <p15:clr>
            <a:srgbClr val="A4A3A4"/>
          </p15:clr>
        </p15:guide>
        <p15:guide id="29" orient="horz" pos="4135" userDrawn="1">
          <p15:clr>
            <a:srgbClr val="A4A3A4"/>
          </p15:clr>
        </p15:guide>
        <p15:guide id="30" pos="5552"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1110"/>
            <a:ext cx="15998825" cy="9010649"/>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88825" y="799959"/>
            <a:ext cx="11280888" cy="173324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88825" y="2835273"/>
            <a:ext cx="11280888" cy="5092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54862" y="7927890"/>
            <a:ext cx="1196682" cy="479142"/>
          </a:xfrm>
          <a:prstGeom prst="rect">
            <a:avLst/>
          </a:prstGeom>
        </p:spPr>
        <p:txBody>
          <a:bodyPr vert="horz" lIns="91440" tIns="45720" rIns="91440" bIns="45720" rtlCol="0" anchor="ctr"/>
          <a:lstStyle>
            <a:lvl1pPr algn="r">
              <a:defRPr sz="1181">
                <a:solidFill>
                  <a:schemeClr val="tx1">
                    <a:tint val="75000"/>
                  </a:schemeClr>
                </a:solidFill>
              </a:defRPr>
            </a:lvl1pPr>
          </a:lstStyle>
          <a:p>
            <a:fld id="{B61BEF0D-F0BB-DE4B-95CE-6DB70DBA9567}" type="datetimeFigureOut">
              <a:rPr lang="en-US" dirty="0"/>
              <a:pPr/>
              <a:t>1/23/2024</a:t>
            </a:fld>
            <a:endParaRPr lang="en-US" dirty="0"/>
          </a:p>
        </p:txBody>
      </p:sp>
      <p:sp>
        <p:nvSpPr>
          <p:cNvPr id="5" name="Footer Placeholder 4"/>
          <p:cNvSpPr>
            <a:spLocks noGrp="1"/>
          </p:cNvSpPr>
          <p:nvPr>
            <p:ph type="ftr" sz="quarter" idx="3"/>
          </p:nvPr>
        </p:nvSpPr>
        <p:spPr>
          <a:xfrm>
            <a:off x="888824" y="7927890"/>
            <a:ext cx="8263976" cy="479142"/>
          </a:xfrm>
          <a:prstGeom prst="rect">
            <a:avLst/>
          </a:prstGeom>
        </p:spPr>
        <p:txBody>
          <a:bodyPr vert="horz" lIns="91440" tIns="45720" rIns="91440" bIns="45720" rtlCol="0" anchor="ctr"/>
          <a:lstStyle>
            <a:lvl1pPr algn="l">
              <a:defRPr sz="118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73009" y="7927890"/>
            <a:ext cx="896704" cy="479142"/>
          </a:xfrm>
          <a:prstGeom prst="rect">
            <a:avLst/>
          </a:prstGeom>
        </p:spPr>
        <p:txBody>
          <a:bodyPr vert="horz" lIns="91440" tIns="45720" rIns="91440" bIns="45720" rtlCol="0" anchor="ctr"/>
          <a:lstStyle>
            <a:lvl1pPr algn="r">
              <a:defRPr sz="1181">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78643520"/>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hf sldNum="0" hdr="0" ftr="0" dt="0"/>
  <p:txStyles>
    <p:titleStyle>
      <a:lvl1pPr algn="l" defTabSz="599938" rtl="0" eaLnBrk="1" latinLnBrk="0" hangingPunct="1">
        <a:spcBef>
          <a:spcPct val="0"/>
        </a:spcBef>
        <a:buNone/>
        <a:defRPr sz="472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49953" indent="-449953" algn="l" defTabSz="599938" rtl="0" eaLnBrk="1" latinLnBrk="0" hangingPunct="1">
        <a:spcBef>
          <a:spcPts val="1312"/>
        </a:spcBef>
        <a:spcAft>
          <a:spcPts val="0"/>
        </a:spcAft>
        <a:buClr>
          <a:schemeClr val="accent1"/>
        </a:buClr>
        <a:buSzPct val="80000"/>
        <a:buFont typeface="Wingdings 3" charset="2"/>
        <a:buChar char=""/>
        <a:defRPr sz="2362" kern="1200">
          <a:solidFill>
            <a:schemeClr val="tx1">
              <a:lumMod val="75000"/>
              <a:lumOff val="25000"/>
            </a:schemeClr>
          </a:solidFill>
          <a:latin typeface="+mn-lt"/>
          <a:ea typeface="+mn-ea"/>
          <a:cs typeface="+mn-cs"/>
        </a:defRPr>
      </a:lvl1pPr>
      <a:lvl2pPr marL="974899" indent="-374961" algn="l" defTabSz="599938" rtl="0" eaLnBrk="1" latinLnBrk="0" hangingPunct="1">
        <a:spcBef>
          <a:spcPts val="1312"/>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2pPr>
      <a:lvl3pPr marL="1499845" indent="-299969" algn="l" defTabSz="599938" rtl="0" eaLnBrk="1" latinLnBrk="0" hangingPunct="1">
        <a:spcBef>
          <a:spcPts val="1312"/>
        </a:spcBef>
        <a:spcAft>
          <a:spcPts val="0"/>
        </a:spcAft>
        <a:buClr>
          <a:schemeClr val="accent1"/>
        </a:buClr>
        <a:buSzPct val="80000"/>
        <a:buFont typeface="Wingdings 3" charset="2"/>
        <a:buChar char=""/>
        <a:defRPr sz="1837" kern="1200">
          <a:solidFill>
            <a:schemeClr val="tx1">
              <a:lumMod val="75000"/>
              <a:lumOff val="25000"/>
            </a:schemeClr>
          </a:solidFill>
          <a:latin typeface="+mn-lt"/>
          <a:ea typeface="+mn-ea"/>
          <a:cs typeface="+mn-cs"/>
        </a:defRPr>
      </a:lvl3pPr>
      <a:lvl4pPr marL="2099782"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4pPr>
      <a:lvl5pPr marL="2699720"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5pPr>
      <a:lvl6pPr marL="3299658"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6pPr>
      <a:lvl7pPr marL="3899596"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7pPr>
      <a:lvl8pPr marL="4499534"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8pPr>
      <a:lvl9pPr marL="5099472"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9pPr>
    </p:bodyStyle>
    <p:otherStyle>
      <a:defPPr>
        <a:defRPr lang="en-US"/>
      </a:defPPr>
      <a:lvl1pPr marL="0" algn="l" defTabSz="599938" rtl="0" eaLnBrk="1" latinLnBrk="0" hangingPunct="1">
        <a:defRPr sz="2362" kern="1200">
          <a:solidFill>
            <a:schemeClr val="tx1"/>
          </a:solidFill>
          <a:latin typeface="+mn-lt"/>
          <a:ea typeface="+mn-ea"/>
          <a:cs typeface="+mn-cs"/>
        </a:defRPr>
      </a:lvl1pPr>
      <a:lvl2pPr marL="599938" algn="l" defTabSz="599938" rtl="0" eaLnBrk="1" latinLnBrk="0" hangingPunct="1">
        <a:defRPr sz="2362" kern="1200">
          <a:solidFill>
            <a:schemeClr val="tx1"/>
          </a:solidFill>
          <a:latin typeface="+mn-lt"/>
          <a:ea typeface="+mn-ea"/>
          <a:cs typeface="+mn-cs"/>
        </a:defRPr>
      </a:lvl2pPr>
      <a:lvl3pPr marL="1199876" algn="l" defTabSz="599938" rtl="0" eaLnBrk="1" latinLnBrk="0" hangingPunct="1">
        <a:defRPr sz="2362" kern="1200">
          <a:solidFill>
            <a:schemeClr val="tx1"/>
          </a:solidFill>
          <a:latin typeface="+mn-lt"/>
          <a:ea typeface="+mn-ea"/>
          <a:cs typeface="+mn-cs"/>
        </a:defRPr>
      </a:lvl3pPr>
      <a:lvl4pPr marL="1799814" algn="l" defTabSz="599938" rtl="0" eaLnBrk="1" latinLnBrk="0" hangingPunct="1">
        <a:defRPr sz="2362" kern="1200">
          <a:solidFill>
            <a:schemeClr val="tx1"/>
          </a:solidFill>
          <a:latin typeface="+mn-lt"/>
          <a:ea typeface="+mn-ea"/>
          <a:cs typeface="+mn-cs"/>
        </a:defRPr>
      </a:lvl4pPr>
      <a:lvl5pPr marL="2399751" algn="l" defTabSz="599938" rtl="0" eaLnBrk="1" latinLnBrk="0" hangingPunct="1">
        <a:defRPr sz="2362" kern="1200">
          <a:solidFill>
            <a:schemeClr val="tx1"/>
          </a:solidFill>
          <a:latin typeface="+mn-lt"/>
          <a:ea typeface="+mn-ea"/>
          <a:cs typeface="+mn-cs"/>
        </a:defRPr>
      </a:lvl5pPr>
      <a:lvl6pPr marL="2999689" algn="l" defTabSz="599938" rtl="0" eaLnBrk="1" latinLnBrk="0" hangingPunct="1">
        <a:defRPr sz="2362" kern="1200">
          <a:solidFill>
            <a:schemeClr val="tx1"/>
          </a:solidFill>
          <a:latin typeface="+mn-lt"/>
          <a:ea typeface="+mn-ea"/>
          <a:cs typeface="+mn-cs"/>
        </a:defRPr>
      </a:lvl6pPr>
      <a:lvl7pPr marL="3599627" algn="l" defTabSz="599938" rtl="0" eaLnBrk="1" latinLnBrk="0" hangingPunct="1">
        <a:defRPr sz="2362" kern="1200">
          <a:solidFill>
            <a:schemeClr val="tx1"/>
          </a:solidFill>
          <a:latin typeface="+mn-lt"/>
          <a:ea typeface="+mn-ea"/>
          <a:cs typeface="+mn-cs"/>
        </a:defRPr>
      </a:lvl7pPr>
      <a:lvl8pPr marL="4199565" algn="l" defTabSz="599938" rtl="0" eaLnBrk="1" latinLnBrk="0" hangingPunct="1">
        <a:defRPr sz="2362" kern="1200">
          <a:solidFill>
            <a:schemeClr val="tx1"/>
          </a:solidFill>
          <a:latin typeface="+mn-lt"/>
          <a:ea typeface="+mn-ea"/>
          <a:cs typeface="+mn-cs"/>
        </a:defRPr>
      </a:lvl8pPr>
      <a:lvl9pPr marL="4799503" algn="l" defTabSz="599938" rtl="0" eaLnBrk="1" latinLnBrk="0" hangingPunct="1">
        <a:defRPr sz="23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72776"/>
      </p:ext>
    </p:extLst>
  </p:cSld>
  <p:clrMap bg1="lt1" tx1="dk1" bg2="lt2" tx2="dk2" accent1="accent1" accent2="accent2" accent3="accent3" accent4="accent4" accent5="accent5" accent6="accent6" hlink="hlink" folHlink="folHlink"/>
  <p:sldLayoutIdLst>
    <p:sldLayoutId id="2147483858" r:id="rId1"/>
    <p:sldLayoutId id="2147483860" r:id="rId2"/>
    <p:sldLayoutId id="2147483861" r:id="rId3"/>
    <p:sldLayoutId id="2147483862" r:id="rId4"/>
    <p:sldLayoutId id="2147483863" r:id="rId5"/>
  </p:sldLayoutIdLst>
  <p:txStyles>
    <p:titleStyle>
      <a:lvl1pPr algn="l" defTabSz="1199876" rtl="0" eaLnBrk="1" latinLnBrk="0" hangingPunct="1">
        <a:lnSpc>
          <a:spcPct val="90000"/>
        </a:lnSpc>
        <a:spcBef>
          <a:spcPct val="0"/>
        </a:spcBef>
        <a:buNone/>
        <a:defRPr sz="5249" kern="1200">
          <a:solidFill>
            <a:srgbClr val="EF3B39"/>
          </a:solidFill>
          <a:latin typeface="Proxima Nova Cond" panose="020B0604020202020204" charset="0"/>
          <a:ea typeface="+mj-ea"/>
          <a:cs typeface="Segoe UI Semibold" panose="020B0702040204020203" pitchFamily="34" charset="0"/>
        </a:defRPr>
      </a:lvl1pPr>
    </p:titleStyle>
    <p:bodyStyle>
      <a:lvl1pPr marL="0" indent="0" algn="l" defTabSz="1199876" rtl="0" eaLnBrk="1" latinLnBrk="0" hangingPunct="1">
        <a:lnSpc>
          <a:spcPct val="90000"/>
        </a:lnSpc>
        <a:spcBef>
          <a:spcPts val="1312"/>
        </a:spcBef>
        <a:buFont typeface="Arial" panose="020B0604020202020204" pitchFamily="34" charset="0"/>
        <a:buNone/>
        <a:defRPr sz="3674" kern="1200">
          <a:solidFill>
            <a:schemeClr val="tx1"/>
          </a:solidFill>
          <a:latin typeface="Proxima Nova Cond" panose="020B0604020202020204" charset="0"/>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Proxima Nova Cond" panose="020B0604020202020204" charset="0"/>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Proxima Nova Cond" panose="020B0604020202020204" charset="0"/>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Proxima Nova Cond" panose="020B0604020202020204" charset="0"/>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Proxima Nova Cond" panose="020B0604020202020204" charset="0"/>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0"/>
            <a:ext cx="15998825" cy="899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362"/>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329122" y="6388244"/>
            <a:ext cx="2269278" cy="2269328"/>
          </a:xfrm>
          <a:prstGeom prst="rect">
            <a:avLst/>
          </a:prstGeom>
        </p:spPr>
      </p:pic>
      <p:cxnSp>
        <p:nvCxnSpPr>
          <p:cNvPr id="13" name="Straight Connector 12"/>
          <p:cNvCxnSpPr/>
          <p:nvPr userDrawn="1"/>
        </p:nvCxnSpPr>
        <p:spPr>
          <a:xfrm>
            <a:off x="976308" y="4535200"/>
            <a:ext cx="1126396" cy="0"/>
          </a:xfrm>
          <a:prstGeom prst="line">
            <a:avLst/>
          </a:prstGeom>
          <a:ln w="508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1" y="7965683"/>
            <a:ext cx="5030397" cy="1033856"/>
          </a:xfrm>
          <a:prstGeom prst="rect">
            <a:avLst/>
          </a:prstGeom>
          <a:noFill/>
        </p:spPr>
        <p:txBody>
          <a:bodyPr wrap="square" lIns="708609" tIns="0" bIns="236203" rtlCol="0" anchor="b" anchorCtr="0">
            <a:spAutoFit/>
          </a:bodyPr>
          <a:lstStyle/>
          <a:p>
            <a:pPr marL="0" marR="0" lvl="0" indent="0" algn="l" defTabSz="1199876" rtl="0" eaLnBrk="1" fontAlgn="auto" latinLnBrk="0" hangingPunct="1">
              <a:lnSpc>
                <a:spcPts val="7873"/>
              </a:lnSpc>
              <a:spcBef>
                <a:spcPts val="0"/>
              </a:spcBef>
              <a:spcAft>
                <a:spcPts val="0"/>
              </a:spcAft>
              <a:buClrTx/>
              <a:buSzTx/>
              <a:buFontTx/>
              <a:buNone/>
              <a:tabLst/>
              <a:defRPr/>
            </a:pPr>
            <a:r>
              <a:rPr lang="en-NZ" sz="1050" kern="0" cap="all" spc="262">
                <a:solidFill>
                  <a:srgbClr val="F58025"/>
                </a:solidFill>
                <a:latin typeface="Circular Std Bold" panose="020B0804020101010102" pitchFamily="34" charset="0"/>
                <a:cs typeface="Circular Std Bold" panose="020B0804020101010102" pitchFamily="34" charset="0"/>
              </a:rPr>
              <a:t>GENESIS ENERGY LIMITED</a:t>
            </a:r>
          </a:p>
        </p:txBody>
      </p:sp>
      <p:sp>
        <p:nvSpPr>
          <p:cNvPr id="3" name="TextBox 2">
            <a:extLst>
              <a:ext uri="{FF2B5EF4-FFF2-40B4-BE49-F238E27FC236}">
                <a16:creationId xmlns:a16="http://schemas.microsoft.com/office/drawing/2014/main" id="{0D342C9D-F24E-BB6A-E149-B94A4C0D45AC}"/>
              </a:ext>
            </a:extLst>
          </p:cNvPr>
          <p:cNvSpPr txBox="1"/>
          <p:nvPr>
            <p:extLst>
              <p:ext uri="{1162E1C5-73C7-4A58-AE30-91384D911F3F}">
                <p184:classification xmlns:p184="http://schemas.microsoft.com/office/powerpoint/2018/4/main" val="ftr"/>
              </p:ext>
            </p:extLst>
          </p:nvPr>
        </p:nvSpPr>
        <p:spPr>
          <a:xfrm>
            <a:off x="15509279" y="8716219"/>
            <a:ext cx="443717" cy="201915"/>
          </a:xfrm>
          <a:prstGeom prst="rect">
            <a:avLst/>
          </a:prstGeom>
        </p:spPr>
        <p:txBody>
          <a:bodyPr horzOverflow="overflow" lIns="0" tIns="0" rIns="0" bIns="0">
            <a:spAutoFit/>
          </a:bodyPr>
          <a:lstStyle/>
          <a:p>
            <a:pPr algn="l"/>
            <a:r>
              <a:rPr lang="en-NZ" sz="1312">
                <a:solidFill>
                  <a:srgbClr val="008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2976944431"/>
      </p:ext>
    </p:extLst>
  </p:cSld>
  <p:clrMap bg1="lt1" tx1="dk1" bg2="lt2" tx2="dk2" accent1="accent1" accent2="accent2" accent3="accent3" accent4="accent4" accent5="accent5" accent6="accent6" hlink="hlink" folHlink="folHlink"/>
  <p:sldLayoutIdLst>
    <p:sldLayoutId id="2147483867" r:id="rId1"/>
    <p:sldLayoutId id="2147483868" r:id="rId2"/>
  </p:sldLayoutIdLst>
  <p:txStyles>
    <p:titleStyle>
      <a:lvl1pPr algn="l" defTabSz="1199876" rtl="0" eaLnBrk="1" latinLnBrk="0" hangingPunct="1">
        <a:lnSpc>
          <a:spcPct val="90000"/>
        </a:lnSpc>
        <a:spcBef>
          <a:spcPct val="0"/>
        </a:spcBef>
        <a:buNone/>
        <a:defRPr sz="5774" kern="1200">
          <a:solidFill>
            <a:schemeClr val="tx1"/>
          </a:solidFill>
          <a:latin typeface="+mj-lt"/>
          <a:ea typeface="+mj-ea"/>
          <a:cs typeface="+mj-cs"/>
        </a:defRPr>
      </a:lvl1pPr>
    </p:titleStyle>
    <p:bodyStyle>
      <a:lvl1pPr marL="299969" indent="-299969" algn="l" defTabSz="1199876" rtl="0" eaLnBrk="1" latinLnBrk="0" hangingPunct="1">
        <a:lnSpc>
          <a:spcPct val="90000"/>
        </a:lnSpc>
        <a:spcBef>
          <a:spcPts val="1312"/>
        </a:spcBef>
        <a:buFont typeface="Arial" panose="020B0604020202020204" pitchFamily="34" charset="0"/>
        <a:buChar char="•"/>
        <a:defRPr sz="3674" kern="1200">
          <a:solidFill>
            <a:schemeClr val="tx1"/>
          </a:solidFill>
          <a:latin typeface="+mn-lt"/>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mn-lt"/>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mn-lt"/>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172187" y="7531042"/>
            <a:ext cx="1181916" cy="1181942"/>
          </a:xfrm>
          <a:prstGeom prst="rect">
            <a:avLst/>
          </a:prstGeom>
        </p:spPr>
      </p:pic>
      <p:sp>
        <p:nvSpPr>
          <p:cNvPr id="11" name="Text Placeholder 7"/>
          <p:cNvSpPr txBox="1">
            <a:spLocks/>
          </p:cNvSpPr>
          <p:nvPr userDrawn="1"/>
        </p:nvSpPr>
        <p:spPr>
          <a:xfrm>
            <a:off x="0" y="8205295"/>
            <a:ext cx="12799060" cy="794244"/>
          </a:xfrm>
          <a:prstGeom prst="rect">
            <a:avLst/>
          </a:prstGeom>
        </p:spPr>
        <p:txBody>
          <a:bodyPr lIns="708609" tIns="0" rIns="708609" bIns="377925" anchor="b" anchorCtr="0"/>
          <a:lstStyle>
            <a:lvl1pPr marL="0" indent="0" algn="l" defTabSz="914400" rtl="0" eaLnBrk="1" latinLnBrk="0" hangingPunct="1">
              <a:lnSpc>
                <a:spcPct val="90000"/>
              </a:lnSpc>
              <a:spcBef>
                <a:spcPts val="1000"/>
              </a:spcBef>
              <a:buFontTx/>
              <a:buNone/>
              <a:defRPr sz="800" b="1" kern="1200" cap="all" spc="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1CF396FA-3AA3-4CE2-95AD-22784E1CB17A}" type="slidenum">
              <a:rPr lang="en-US" sz="1050" smtClean="0">
                <a:solidFill>
                  <a:schemeClr val="tx1"/>
                </a:solidFill>
              </a:rPr>
              <a:pPr/>
              <a:t>‹#›</a:t>
            </a:fld>
            <a:r>
              <a:rPr lang="en-US" sz="1050">
                <a:solidFill>
                  <a:schemeClr val="tx1"/>
                </a:solidFill>
              </a:rPr>
              <a:t>. </a:t>
            </a:r>
            <a:fld id="{1DD7E8DF-8CA6-4C02-8945-E03F8FDD2A6B}" type="datetime3">
              <a:rPr lang="en-US" sz="1050" smtClean="0">
                <a:solidFill>
                  <a:schemeClr val="tx1"/>
                </a:solidFill>
              </a:rPr>
              <a:pPr/>
              <a:t>23 January 2024</a:t>
            </a:fld>
            <a:endParaRPr lang="en-US" sz="1050">
              <a:solidFill>
                <a:schemeClr val="tx1"/>
              </a:solidFill>
            </a:endParaRPr>
          </a:p>
        </p:txBody>
      </p:sp>
      <p:sp>
        <p:nvSpPr>
          <p:cNvPr id="3" name="TextBox 2">
            <a:extLst>
              <a:ext uri="{FF2B5EF4-FFF2-40B4-BE49-F238E27FC236}">
                <a16:creationId xmlns:a16="http://schemas.microsoft.com/office/drawing/2014/main" id="{F5E0ACBD-E6D9-25F2-C672-3E32B42A47AD}"/>
              </a:ext>
            </a:extLst>
          </p:cNvPr>
          <p:cNvSpPr txBox="1"/>
          <p:nvPr>
            <p:extLst>
              <p:ext uri="{1162E1C5-73C7-4A58-AE30-91384D911F3F}">
                <p184:classification xmlns:p184="http://schemas.microsoft.com/office/powerpoint/2018/4/main" val="ftr"/>
              </p:ext>
            </p:extLst>
          </p:nvPr>
        </p:nvSpPr>
        <p:spPr>
          <a:xfrm>
            <a:off x="15509279" y="8716219"/>
            <a:ext cx="443717" cy="201915"/>
          </a:xfrm>
          <a:prstGeom prst="rect">
            <a:avLst/>
          </a:prstGeom>
        </p:spPr>
        <p:txBody>
          <a:bodyPr horzOverflow="overflow" lIns="0" tIns="0" rIns="0" bIns="0">
            <a:spAutoFit/>
          </a:bodyPr>
          <a:lstStyle/>
          <a:p>
            <a:pPr algn="l"/>
            <a:r>
              <a:rPr lang="en-NZ" sz="1312">
                <a:solidFill>
                  <a:srgbClr val="008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69709894"/>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7" r:id="rId7"/>
    <p:sldLayoutId id="2147483879" r:id="rId8"/>
  </p:sldLayoutIdLst>
  <p:txStyles>
    <p:titleStyle>
      <a:lvl1pPr algn="l" defTabSz="1199876" rtl="0" eaLnBrk="1" latinLnBrk="0" hangingPunct="1">
        <a:lnSpc>
          <a:spcPct val="90000"/>
        </a:lnSpc>
        <a:spcBef>
          <a:spcPct val="0"/>
        </a:spcBef>
        <a:buNone/>
        <a:defRPr sz="5774" kern="1200">
          <a:solidFill>
            <a:schemeClr val="tx1"/>
          </a:solidFill>
          <a:latin typeface="+mj-lt"/>
          <a:ea typeface="+mj-ea"/>
          <a:cs typeface="+mj-cs"/>
        </a:defRPr>
      </a:lvl1pPr>
    </p:titleStyle>
    <p:bodyStyle>
      <a:lvl1pPr marL="299969" indent="-299969" algn="l" defTabSz="1199876" rtl="0" eaLnBrk="1" latinLnBrk="0" hangingPunct="1">
        <a:lnSpc>
          <a:spcPct val="90000"/>
        </a:lnSpc>
        <a:spcBef>
          <a:spcPts val="1312"/>
        </a:spcBef>
        <a:buFont typeface="Arial" panose="020B0604020202020204" pitchFamily="34" charset="0"/>
        <a:buChar char="•"/>
        <a:defRPr sz="3674" kern="1200">
          <a:solidFill>
            <a:schemeClr val="tx1"/>
          </a:solidFill>
          <a:latin typeface="+mn-lt"/>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mn-lt"/>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mn-lt"/>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9" name="Text Placeholder 7"/>
          <p:cNvSpPr txBox="1">
            <a:spLocks/>
          </p:cNvSpPr>
          <p:nvPr userDrawn="1"/>
        </p:nvSpPr>
        <p:spPr>
          <a:xfrm>
            <a:off x="0" y="8205295"/>
            <a:ext cx="12799060" cy="794244"/>
          </a:xfrm>
          <a:prstGeom prst="rect">
            <a:avLst/>
          </a:prstGeom>
        </p:spPr>
        <p:txBody>
          <a:bodyPr lIns="708609" tIns="0" rIns="708609" bIns="377925" anchor="b" anchorCtr="0"/>
          <a:lstStyle>
            <a:lvl1pPr marL="0" indent="0" algn="l" defTabSz="914400" rtl="0" eaLnBrk="1" latinLnBrk="0" hangingPunct="1">
              <a:lnSpc>
                <a:spcPct val="90000"/>
              </a:lnSpc>
              <a:spcBef>
                <a:spcPts val="1000"/>
              </a:spcBef>
              <a:buFontTx/>
              <a:buNone/>
              <a:defRPr sz="800" b="1" kern="1200" cap="all" spc="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1CF396FA-3AA3-4CE2-95AD-22784E1CB17A}" type="slidenum">
              <a:rPr lang="en-US" sz="1050" smtClean="0">
                <a:solidFill>
                  <a:schemeClr val="tx1"/>
                </a:solidFill>
              </a:rPr>
              <a:pPr/>
              <a:t>‹#›</a:t>
            </a:fld>
            <a:r>
              <a:rPr lang="en-US" sz="1050">
                <a:solidFill>
                  <a:schemeClr val="tx1"/>
                </a:solidFill>
              </a:rPr>
              <a:t>. </a:t>
            </a:r>
            <a:fld id="{1DD7E8DF-8CA6-4C02-8945-E03F8FDD2A6B}" type="datetime3">
              <a:rPr lang="en-US" sz="1050" smtClean="0">
                <a:solidFill>
                  <a:schemeClr val="tx1"/>
                </a:solidFill>
              </a:rPr>
              <a:pPr/>
              <a:t>23 January 2024</a:t>
            </a:fld>
            <a:endParaRPr lang="en-US" sz="1050">
              <a:solidFill>
                <a:schemeClr val="tx1"/>
              </a:solidFill>
            </a:endParaRPr>
          </a:p>
        </p:txBody>
      </p:sp>
      <p:sp>
        <p:nvSpPr>
          <p:cNvPr id="13" name="Freeform 5"/>
          <p:cNvSpPr>
            <a:spLocks/>
          </p:cNvSpPr>
          <p:nvPr userDrawn="1"/>
        </p:nvSpPr>
        <p:spPr bwMode="auto">
          <a:xfrm>
            <a:off x="11448140" y="7728770"/>
            <a:ext cx="2618558" cy="1266602"/>
          </a:xfrm>
          <a:custGeom>
            <a:avLst/>
            <a:gdLst>
              <a:gd name="T0" fmla="*/ 600 w 600"/>
              <a:gd name="T1" fmla="*/ 291 h 291"/>
              <a:gd name="T2" fmla="*/ 300 w 600"/>
              <a:gd name="T3" fmla="*/ 0 h 291"/>
              <a:gd name="T4" fmla="*/ 0 w 600"/>
              <a:gd name="T5" fmla="*/ 291 h 291"/>
              <a:gd name="T6" fmla="*/ 600 w 600"/>
              <a:gd name="T7" fmla="*/ 291 h 291"/>
            </a:gdLst>
            <a:ahLst/>
            <a:cxnLst>
              <a:cxn ang="0">
                <a:pos x="T0" y="T1"/>
              </a:cxn>
              <a:cxn ang="0">
                <a:pos x="T2" y="T3"/>
              </a:cxn>
              <a:cxn ang="0">
                <a:pos x="T4" y="T5"/>
              </a:cxn>
              <a:cxn ang="0">
                <a:pos x="T6" y="T7"/>
              </a:cxn>
            </a:cxnLst>
            <a:rect l="0" t="0" r="r" b="b"/>
            <a:pathLst>
              <a:path w="600" h="291">
                <a:moveTo>
                  <a:pt x="600" y="291"/>
                </a:moveTo>
                <a:cubicBezTo>
                  <a:pt x="595" y="129"/>
                  <a:pt x="463" y="0"/>
                  <a:pt x="300" y="0"/>
                </a:cubicBezTo>
                <a:cubicBezTo>
                  <a:pt x="137" y="0"/>
                  <a:pt x="5" y="129"/>
                  <a:pt x="0" y="291"/>
                </a:cubicBezTo>
                <a:lnTo>
                  <a:pt x="600" y="291"/>
                </a:lnTo>
                <a:close/>
              </a:path>
            </a:pathLst>
          </a:custGeom>
          <a:solidFill>
            <a:srgbClr val="D0CF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14" name="Freeform 6"/>
          <p:cNvSpPr>
            <a:spLocks/>
          </p:cNvSpPr>
          <p:nvPr userDrawn="1"/>
        </p:nvSpPr>
        <p:spPr bwMode="auto">
          <a:xfrm>
            <a:off x="10377385" y="8168331"/>
            <a:ext cx="1716541" cy="827042"/>
          </a:xfrm>
          <a:custGeom>
            <a:avLst/>
            <a:gdLst>
              <a:gd name="T0" fmla="*/ 393 w 393"/>
              <a:gd name="T1" fmla="*/ 190 h 190"/>
              <a:gd name="T2" fmla="*/ 196 w 393"/>
              <a:gd name="T3" fmla="*/ 0 h 190"/>
              <a:gd name="T4" fmla="*/ 0 w 393"/>
              <a:gd name="T5" fmla="*/ 190 h 190"/>
              <a:gd name="T6" fmla="*/ 393 w 393"/>
              <a:gd name="T7" fmla="*/ 190 h 190"/>
            </a:gdLst>
            <a:ahLst/>
            <a:cxnLst>
              <a:cxn ang="0">
                <a:pos x="T0" y="T1"/>
              </a:cxn>
              <a:cxn ang="0">
                <a:pos x="T2" y="T3"/>
              </a:cxn>
              <a:cxn ang="0">
                <a:pos x="T4" y="T5"/>
              </a:cxn>
              <a:cxn ang="0">
                <a:pos x="T6" y="T7"/>
              </a:cxn>
            </a:cxnLst>
            <a:rect l="0" t="0" r="r" b="b"/>
            <a:pathLst>
              <a:path w="393" h="190">
                <a:moveTo>
                  <a:pt x="393" y="190"/>
                </a:moveTo>
                <a:cubicBezTo>
                  <a:pt x="389" y="84"/>
                  <a:pt x="303" y="0"/>
                  <a:pt x="196" y="0"/>
                </a:cubicBezTo>
                <a:cubicBezTo>
                  <a:pt x="90" y="0"/>
                  <a:pt x="4" y="84"/>
                  <a:pt x="0" y="190"/>
                </a:cubicBezTo>
                <a:lnTo>
                  <a:pt x="393" y="190"/>
                </a:lnTo>
                <a:close/>
              </a:path>
            </a:pathLst>
          </a:custGeom>
          <a:solidFill>
            <a:srgbClr val="AE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15" name="Freeform 7"/>
          <p:cNvSpPr>
            <a:spLocks/>
          </p:cNvSpPr>
          <p:nvPr userDrawn="1"/>
        </p:nvSpPr>
        <p:spPr bwMode="auto">
          <a:xfrm>
            <a:off x="12504312" y="7576696"/>
            <a:ext cx="2849791" cy="1422844"/>
          </a:xfrm>
          <a:custGeom>
            <a:avLst/>
            <a:gdLst>
              <a:gd name="T0" fmla="*/ 653 w 653"/>
              <a:gd name="T1" fmla="*/ 327 h 327"/>
              <a:gd name="T2" fmla="*/ 326 w 653"/>
              <a:gd name="T3" fmla="*/ 0 h 327"/>
              <a:gd name="T4" fmla="*/ 0 w 653"/>
              <a:gd name="T5" fmla="*/ 325 h 327"/>
              <a:gd name="T6" fmla="*/ 653 w 653"/>
              <a:gd name="T7" fmla="*/ 327 h 327"/>
            </a:gdLst>
            <a:ahLst/>
            <a:cxnLst>
              <a:cxn ang="0">
                <a:pos x="T0" y="T1"/>
              </a:cxn>
              <a:cxn ang="0">
                <a:pos x="T2" y="T3"/>
              </a:cxn>
              <a:cxn ang="0">
                <a:pos x="T4" y="T5"/>
              </a:cxn>
              <a:cxn ang="0">
                <a:pos x="T6" y="T7"/>
              </a:cxn>
            </a:cxnLst>
            <a:rect l="0" t="0" r="r" b="b"/>
            <a:pathLst>
              <a:path w="653" h="327">
                <a:moveTo>
                  <a:pt x="653" y="327"/>
                </a:moveTo>
                <a:cubicBezTo>
                  <a:pt x="326" y="0"/>
                  <a:pt x="326" y="0"/>
                  <a:pt x="326" y="0"/>
                </a:cubicBezTo>
                <a:cubicBezTo>
                  <a:pt x="0" y="325"/>
                  <a:pt x="0" y="325"/>
                  <a:pt x="0" y="325"/>
                </a:cubicBezTo>
                <a:cubicBezTo>
                  <a:pt x="0" y="325"/>
                  <a:pt x="651" y="327"/>
                  <a:pt x="653" y="327"/>
                </a:cubicBezTo>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16" name="Freeform 8"/>
          <p:cNvSpPr>
            <a:spLocks/>
          </p:cNvSpPr>
          <p:nvPr userDrawn="1"/>
        </p:nvSpPr>
        <p:spPr bwMode="auto">
          <a:xfrm>
            <a:off x="13537570" y="3531069"/>
            <a:ext cx="1704042" cy="343733"/>
          </a:xfrm>
          <a:custGeom>
            <a:avLst/>
            <a:gdLst>
              <a:gd name="T0" fmla="*/ 351 w 390"/>
              <a:gd name="T1" fmla="*/ 79 h 79"/>
              <a:gd name="T2" fmla="*/ 39 w 390"/>
              <a:gd name="T3" fmla="*/ 79 h 79"/>
              <a:gd name="T4" fmla="*/ 0 w 390"/>
              <a:gd name="T5" fmla="*/ 40 h 79"/>
              <a:gd name="T6" fmla="*/ 39 w 390"/>
              <a:gd name="T7" fmla="*/ 0 h 79"/>
              <a:gd name="T8" fmla="*/ 351 w 390"/>
              <a:gd name="T9" fmla="*/ 0 h 79"/>
              <a:gd name="T10" fmla="*/ 390 w 390"/>
              <a:gd name="T11" fmla="*/ 40 h 79"/>
              <a:gd name="T12" fmla="*/ 351 w 39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390" h="79">
                <a:moveTo>
                  <a:pt x="351" y="79"/>
                </a:moveTo>
                <a:cubicBezTo>
                  <a:pt x="39" y="79"/>
                  <a:pt x="39" y="79"/>
                  <a:pt x="39" y="79"/>
                </a:cubicBezTo>
                <a:cubicBezTo>
                  <a:pt x="18" y="79"/>
                  <a:pt x="0" y="61"/>
                  <a:pt x="0" y="40"/>
                </a:cubicBezTo>
                <a:cubicBezTo>
                  <a:pt x="0" y="18"/>
                  <a:pt x="18" y="0"/>
                  <a:pt x="39" y="0"/>
                </a:cubicBezTo>
                <a:cubicBezTo>
                  <a:pt x="351" y="0"/>
                  <a:pt x="351" y="0"/>
                  <a:pt x="351" y="0"/>
                </a:cubicBezTo>
                <a:cubicBezTo>
                  <a:pt x="372" y="0"/>
                  <a:pt x="390" y="18"/>
                  <a:pt x="390" y="40"/>
                </a:cubicBezTo>
                <a:cubicBezTo>
                  <a:pt x="390" y="61"/>
                  <a:pt x="372" y="79"/>
                  <a:pt x="351" y="79"/>
                </a:cubicBezTo>
              </a:path>
            </a:pathLst>
          </a:custGeom>
          <a:solidFill>
            <a:srgbClr val="D0CF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22" name="Freeform 9"/>
          <p:cNvSpPr>
            <a:spLocks/>
          </p:cNvSpPr>
          <p:nvPr userDrawn="1"/>
        </p:nvSpPr>
        <p:spPr bwMode="auto">
          <a:xfrm>
            <a:off x="14118777" y="3191503"/>
            <a:ext cx="1235327" cy="339567"/>
          </a:xfrm>
          <a:custGeom>
            <a:avLst/>
            <a:gdLst>
              <a:gd name="T0" fmla="*/ 244 w 283"/>
              <a:gd name="T1" fmla="*/ 78 h 78"/>
              <a:gd name="T2" fmla="*/ 40 w 283"/>
              <a:gd name="T3" fmla="*/ 78 h 78"/>
              <a:gd name="T4" fmla="*/ 0 w 283"/>
              <a:gd name="T5" fmla="*/ 39 h 78"/>
              <a:gd name="T6" fmla="*/ 40 w 283"/>
              <a:gd name="T7" fmla="*/ 0 h 78"/>
              <a:gd name="T8" fmla="*/ 244 w 283"/>
              <a:gd name="T9" fmla="*/ 0 h 78"/>
              <a:gd name="T10" fmla="*/ 283 w 283"/>
              <a:gd name="T11" fmla="*/ 39 h 78"/>
              <a:gd name="T12" fmla="*/ 244 w 283"/>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83" h="78">
                <a:moveTo>
                  <a:pt x="244" y="78"/>
                </a:moveTo>
                <a:cubicBezTo>
                  <a:pt x="40" y="78"/>
                  <a:pt x="40" y="78"/>
                  <a:pt x="40" y="78"/>
                </a:cubicBezTo>
                <a:cubicBezTo>
                  <a:pt x="18" y="78"/>
                  <a:pt x="0" y="61"/>
                  <a:pt x="0" y="39"/>
                </a:cubicBezTo>
                <a:cubicBezTo>
                  <a:pt x="0" y="18"/>
                  <a:pt x="18" y="0"/>
                  <a:pt x="40" y="0"/>
                </a:cubicBezTo>
                <a:cubicBezTo>
                  <a:pt x="244" y="0"/>
                  <a:pt x="244" y="0"/>
                  <a:pt x="244" y="0"/>
                </a:cubicBezTo>
                <a:cubicBezTo>
                  <a:pt x="265" y="0"/>
                  <a:pt x="283" y="18"/>
                  <a:pt x="283" y="39"/>
                </a:cubicBezTo>
                <a:cubicBezTo>
                  <a:pt x="283" y="61"/>
                  <a:pt x="265" y="78"/>
                  <a:pt x="244" y="78"/>
                </a:cubicBezTo>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pic>
        <p:nvPicPr>
          <p:cNvPr id="11" name="Picture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4172187" y="7531042"/>
            <a:ext cx="1181916" cy="1181942"/>
          </a:xfrm>
          <a:prstGeom prst="rect">
            <a:avLst/>
          </a:prstGeom>
        </p:spPr>
      </p:pic>
      <p:sp>
        <p:nvSpPr>
          <p:cNvPr id="3" name="TextBox 2">
            <a:extLst>
              <a:ext uri="{FF2B5EF4-FFF2-40B4-BE49-F238E27FC236}">
                <a16:creationId xmlns:a16="http://schemas.microsoft.com/office/drawing/2014/main" id="{BF4E78CE-2A45-B87A-E2D9-C15A70B31222}"/>
              </a:ext>
            </a:extLst>
          </p:cNvPr>
          <p:cNvSpPr txBox="1"/>
          <p:nvPr>
            <p:extLst>
              <p:ext uri="{1162E1C5-73C7-4A58-AE30-91384D911F3F}">
                <p184:classification xmlns:p184="http://schemas.microsoft.com/office/powerpoint/2018/4/main" val="ftr"/>
              </p:ext>
            </p:extLst>
          </p:nvPr>
        </p:nvSpPr>
        <p:spPr>
          <a:xfrm>
            <a:off x="15509279" y="8716219"/>
            <a:ext cx="443717" cy="201915"/>
          </a:xfrm>
          <a:prstGeom prst="rect">
            <a:avLst/>
          </a:prstGeom>
        </p:spPr>
        <p:txBody>
          <a:bodyPr horzOverflow="overflow" lIns="0" tIns="0" rIns="0" bIns="0">
            <a:spAutoFit/>
          </a:bodyPr>
          <a:lstStyle/>
          <a:p>
            <a:pPr algn="l"/>
            <a:r>
              <a:rPr lang="en-NZ" sz="1312">
                <a:solidFill>
                  <a:srgbClr val="008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1792745663"/>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Lst>
  <p:txStyles>
    <p:titleStyle>
      <a:lvl1pPr algn="l" defTabSz="1199876" rtl="0" eaLnBrk="1" latinLnBrk="0" hangingPunct="1">
        <a:lnSpc>
          <a:spcPct val="90000"/>
        </a:lnSpc>
        <a:spcBef>
          <a:spcPct val="0"/>
        </a:spcBef>
        <a:buNone/>
        <a:defRPr sz="5774" kern="1200">
          <a:solidFill>
            <a:schemeClr val="tx1"/>
          </a:solidFill>
          <a:latin typeface="+mj-lt"/>
          <a:ea typeface="+mj-ea"/>
          <a:cs typeface="+mj-cs"/>
        </a:defRPr>
      </a:lvl1pPr>
    </p:titleStyle>
    <p:bodyStyle>
      <a:lvl1pPr marL="299969" indent="-299969" algn="l" defTabSz="1199876" rtl="0" eaLnBrk="1" latinLnBrk="0" hangingPunct="1">
        <a:lnSpc>
          <a:spcPct val="90000"/>
        </a:lnSpc>
        <a:spcBef>
          <a:spcPts val="1312"/>
        </a:spcBef>
        <a:buFont typeface="Arial" panose="020B0604020202020204" pitchFamily="34" charset="0"/>
        <a:buChar char="•"/>
        <a:defRPr sz="3674" kern="1200">
          <a:solidFill>
            <a:schemeClr val="tx1"/>
          </a:solidFill>
          <a:latin typeface="+mn-lt"/>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mn-lt"/>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mn-lt"/>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48.xml"/><Relationship Id="rId5" Type="http://schemas.openxmlformats.org/officeDocument/2006/relationships/image" Target="../media/image27.svg"/><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diagramColors" Target="../diagrams/colors1.xml"/><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diagramQuickStyle" Target="../diagrams/quickStyle1.xml"/><Relationship Id="rId2" Type="http://schemas.openxmlformats.org/officeDocument/2006/relationships/notesSlide" Target="../notesSlides/notesSlide10.xml"/><Relationship Id="rId1" Type="http://schemas.openxmlformats.org/officeDocument/2006/relationships/slideLayout" Target="../slideLayouts/slideLayout64.xml"/><Relationship Id="rId6" Type="http://schemas.openxmlformats.org/officeDocument/2006/relationships/image" Target="../media/image39.svg"/><Relationship Id="rId11" Type="http://schemas.openxmlformats.org/officeDocument/2006/relationships/diagramLayout" Target="../diagrams/layout1.xml"/><Relationship Id="rId5" Type="http://schemas.openxmlformats.org/officeDocument/2006/relationships/image" Target="../media/image38.png"/><Relationship Id="rId10" Type="http://schemas.openxmlformats.org/officeDocument/2006/relationships/diagramData" Target="../diagrams/data1.xml"/><Relationship Id="rId4" Type="http://schemas.openxmlformats.org/officeDocument/2006/relationships/image" Target="../media/image37.svg"/><Relationship Id="rId9" Type="http://schemas.openxmlformats.org/officeDocument/2006/relationships/image" Target="../media/image25.png"/><Relationship Id="rId14" Type="http://schemas.microsoft.com/office/2007/relationships/diagramDrawing" Target="../diagrams/drawing1.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49.xml"/><Relationship Id="rId5" Type="http://schemas.microsoft.com/office/2007/relationships/hdphoto" Target="../media/hdphoto1.wdp"/><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9.xml"/><Relationship Id="rId5" Type="http://schemas.microsoft.com/office/2007/relationships/hdphoto" Target="../media/hdphoto1.wdp"/><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9.xml"/><Relationship Id="rId5" Type="http://schemas.microsoft.com/office/2007/relationships/hdphoto" Target="../media/hdphoto1.wdp"/><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9.xml"/><Relationship Id="rId5" Type="http://schemas.microsoft.com/office/2007/relationships/hdphoto" Target="../media/hdphoto1.wdp"/><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9.xml"/><Relationship Id="rId5" Type="http://schemas.microsoft.com/office/2007/relationships/hdphoto" Target="../media/hdphoto1.wdp"/><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4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65.xml"/><Relationship Id="rId1" Type="http://schemas.openxmlformats.org/officeDocument/2006/relationships/tags" Target="../tags/tag1.xml"/><Relationship Id="rId4" Type="http://schemas.openxmlformats.org/officeDocument/2006/relationships/image" Target="../media/image90.jpeg"/></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28.png"/><Relationship Id="rId5" Type="http://schemas.openxmlformats.org/officeDocument/2006/relationships/hyperlink" Target="https://techcommunity.microsoft.com/t5/custom/page/page-id/learn?WT.mc_id=AZ-MVP-5004796" TargetMode="External"/><Relationship Id="rId4" Type="http://schemas.openxmlformats.org/officeDocument/2006/relationships/hyperlink" Target="https://linktr.ee/lukemurray" TargetMode="External"/><Relationship Id="rId9" Type="http://schemas.openxmlformats.org/officeDocument/2006/relationships/image" Target="../media/image3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9.xml"/><Relationship Id="rId5" Type="http://schemas.microsoft.com/office/2007/relationships/hdphoto" Target="../media/hdphoto1.wdp"/><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48.xml"/><Relationship Id="rId5" Type="http://schemas.openxmlformats.org/officeDocument/2006/relationships/image" Target="../media/image27.sv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48.xml"/><Relationship Id="rId5" Type="http://schemas.openxmlformats.org/officeDocument/2006/relationships/image" Target="../media/image34.png"/><Relationship Id="rId4" Type="http://schemas.openxmlformats.org/officeDocument/2006/relationships/image" Target="../media/image3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9.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64.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EB8FB469-0500-0D10-C4C7-A7818F22255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295636" y="-23181"/>
            <a:ext cx="7607309" cy="9109875"/>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Freeform 1456">
            <a:extLst>
              <a:ext uri="{FF2B5EF4-FFF2-40B4-BE49-F238E27FC236}">
                <a16:creationId xmlns:a16="http://schemas.microsoft.com/office/drawing/2014/main" id="{84F38088-EC52-4FC1-9A44-45ED21B4B668}"/>
              </a:ext>
            </a:extLst>
          </p:cNvPr>
          <p:cNvSpPr>
            <a:spLocks noGrp="1"/>
          </p:cNvSpPr>
          <p:nvPr>
            <p:ph type="ctrTitle"/>
          </p:nvPr>
        </p:nvSpPr>
        <p:spPr bwMode="auto">
          <a:xfrm>
            <a:off x="6553973" y="658142"/>
            <a:ext cx="8595973" cy="4263733"/>
          </a:xfrm>
          <a:custGeom>
            <a:avLst/>
            <a:gdLst>
              <a:gd name="T0" fmla="*/ 12190413 w 2770"/>
              <a:gd name="T1" fmla="*/ 3365014 h 940"/>
              <a:gd name="T2" fmla="*/ 8880958 w 2770"/>
              <a:gd name="T3" fmla="*/ 3219666 h 940"/>
              <a:gd name="T4" fmla="*/ 3124618 w 2770"/>
              <a:gd name="T5" fmla="*/ 3294542 h 940"/>
              <a:gd name="T6" fmla="*/ 0 w 2770"/>
              <a:gd name="T7" fmla="*/ 1915944 h 940"/>
              <a:gd name="T8" fmla="*/ 0 w 2770"/>
              <a:gd name="T9" fmla="*/ 0 h 940"/>
              <a:gd name="T10" fmla="*/ 12190413 w 2770"/>
              <a:gd name="T11" fmla="*/ 0 h 940"/>
              <a:gd name="T12" fmla="*/ 12190413 w 2770"/>
              <a:gd name="T13" fmla="*/ 3365014 h 9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70" h="940">
                <a:moveTo>
                  <a:pt x="2770" y="764"/>
                </a:moveTo>
                <a:cubicBezTo>
                  <a:pt x="2770" y="764"/>
                  <a:pt x="2447" y="531"/>
                  <a:pt x="2018" y="731"/>
                </a:cubicBezTo>
                <a:cubicBezTo>
                  <a:pt x="1568" y="940"/>
                  <a:pt x="1502" y="395"/>
                  <a:pt x="710" y="748"/>
                </a:cubicBezTo>
                <a:cubicBezTo>
                  <a:pt x="296" y="932"/>
                  <a:pt x="0" y="435"/>
                  <a:pt x="0" y="435"/>
                </a:cubicBezTo>
                <a:cubicBezTo>
                  <a:pt x="0" y="0"/>
                  <a:pt x="0" y="0"/>
                  <a:pt x="0" y="0"/>
                </a:cubicBezTo>
                <a:cubicBezTo>
                  <a:pt x="2770" y="0"/>
                  <a:pt x="2770" y="0"/>
                  <a:pt x="2770" y="0"/>
                </a:cubicBezTo>
                <a:lnTo>
                  <a:pt x="2770" y="764"/>
                </a:lnTo>
                <a:close/>
              </a:path>
            </a:pathLst>
          </a:custGeom>
          <a:extLst>
            <a:ext uri="{91240B29-F687-4F45-9708-019B960494DF}">
              <a14:hiddenLine xmlns:a14="http://schemas.microsoft.com/office/drawing/2010/main" w="9525">
                <a:solidFill>
                  <a:srgbClr val="000000"/>
                </a:solidFill>
                <a:round/>
                <a:headEnd/>
                <a:tailEnd/>
              </a14:hiddenLine>
            </a:ext>
          </a:extLst>
        </p:spPr>
        <p:txBody>
          <a:bodyPr>
            <a:normAutofit/>
          </a:bodyPr>
          <a:lstStyle/>
          <a:p>
            <a:pPr algn="ctr"/>
            <a:r>
              <a:rPr lang="en-US" sz="8800" dirty="0">
                <a:highlight>
                  <a:srgbClr val="000080"/>
                </a:highlight>
                <a:latin typeface="Tahoma" panose="020B0604030504040204" pitchFamily="34" charset="0"/>
                <a:ea typeface="Tahoma" panose="020B0604030504040204" pitchFamily="34" charset="0"/>
                <a:cs typeface="Tahoma" panose="020B0604030504040204" pitchFamily="34" charset="0"/>
              </a:rPr>
              <a:t>Microsoft Copilot for Azure</a:t>
            </a:r>
            <a:endParaRPr lang="en-NZ" sz="8800" dirty="0">
              <a:highlight>
                <a:srgbClr val="000080"/>
              </a:highlight>
              <a:latin typeface="Tahoma" panose="020B0604030504040204" pitchFamily="34" charset="0"/>
              <a:ea typeface="Tahoma" panose="020B0604030504040204" pitchFamily="34" charset="0"/>
              <a:cs typeface="Tahoma" panose="020B0604030504040204" pitchFamily="34" charset="0"/>
            </a:endParaRPr>
          </a:p>
        </p:txBody>
      </p:sp>
      <p:sp>
        <p:nvSpPr>
          <p:cNvPr id="16" name="Isosceles Triangle 15">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165" y="16665"/>
            <a:ext cx="1105687" cy="7435516"/>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pic>
        <p:nvPicPr>
          <p:cNvPr id="6" name="Graphic 5">
            <a:extLst>
              <a:ext uri="{FF2B5EF4-FFF2-40B4-BE49-F238E27FC236}">
                <a16:creationId xmlns:a16="http://schemas.microsoft.com/office/drawing/2014/main" id="{0FE06A1E-C036-A6E0-9873-CDB807E366E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9567" y="1672776"/>
            <a:ext cx="4941490" cy="4941490"/>
          </a:xfrm>
          <a:prstGeom prst="rect">
            <a:avLst/>
          </a:prstGeom>
        </p:spPr>
      </p:pic>
      <p:sp>
        <p:nvSpPr>
          <p:cNvPr id="3" name="AutoShape 2">
            <a:extLst>
              <a:ext uri="{FF2B5EF4-FFF2-40B4-BE49-F238E27FC236}">
                <a16:creationId xmlns:a16="http://schemas.microsoft.com/office/drawing/2014/main" id="{257DC3C0-E45E-C694-4DAC-FFF293C3E094}"/>
              </a:ext>
            </a:extLst>
          </p:cNvPr>
          <p:cNvSpPr>
            <a:spLocks noChangeAspect="1" noChangeArrowheads="1"/>
          </p:cNvSpPr>
          <p:nvPr/>
        </p:nvSpPr>
        <p:spPr bwMode="auto">
          <a:xfrm>
            <a:off x="3810000" y="4346574"/>
            <a:ext cx="4341813" cy="4341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sp>
        <p:nvSpPr>
          <p:cNvPr id="2" name="Freeform 1456">
            <a:extLst>
              <a:ext uri="{FF2B5EF4-FFF2-40B4-BE49-F238E27FC236}">
                <a16:creationId xmlns:a16="http://schemas.microsoft.com/office/drawing/2014/main" id="{E2FAD6C7-B37D-D805-7D43-73DD1FF32682}"/>
              </a:ext>
            </a:extLst>
          </p:cNvPr>
          <p:cNvSpPr txBox="1">
            <a:spLocks/>
          </p:cNvSpPr>
          <p:nvPr/>
        </p:nvSpPr>
        <p:spPr bwMode="auto">
          <a:xfrm>
            <a:off x="6956889" y="4126907"/>
            <a:ext cx="8595973" cy="4263733"/>
          </a:xfrm>
          <a:custGeom>
            <a:avLst/>
            <a:gdLst>
              <a:gd name="T0" fmla="*/ 12190413 w 2770"/>
              <a:gd name="T1" fmla="*/ 3365014 h 940"/>
              <a:gd name="T2" fmla="*/ 8880958 w 2770"/>
              <a:gd name="T3" fmla="*/ 3219666 h 940"/>
              <a:gd name="T4" fmla="*/ 3124618 w 2770"/>
              <a:gd name="T5" fmla="*/ 3294542 h 940"/>
              <a:gd name="T6" fmla="*/ 0 w 2770"/>
              <a:gd name="T7" fmla="*/ 1915944 h 940"/>
              <a:gd name="T8" fmla="*/ 0 w 2770"/>
              <a:gd name="T9" fmla="*/ 0 h 940"/>
              <a:gd name="T10" fmla="*/ 12190413 w 2770"/>
              <a:gd name="T11" fmla="*/ 0 h 940"/>
              <a:gd name="T12" fmla="*/ 12190413 w 2770"/>
              <a:gd name="T13" fmla="*/ 3365014 h 9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70" h="940">
                <a:moveTo>
                  <a:pt x="2770" y="764"/>
                </a:moveTo>
                <a:cubicBezTo>
                  <a:pt x="2770" y="764"/>
                  <a:pt x="2447" y="531"/>
                  <a:pt x="2018" y="731"/>
                </a:cubicBezTo>
                <a:cubicBezTo>
                  <a:pt x="1568" y="940"/>
                  <a:pt x="1502" y="395"/>
                  <a:pt x="710" y="748"/>
                </a:cubicBezTo>
                <a:cubicBezTo>
                  <a:pt x="296" y="932"/>
                  <a:pt x="0" y="435"/>
                  <a:pt x="0" y="435"/>
                </a:cubicBezTo>
                <a:cubicBezTo>
                  <a:pt x="0" y="0"/>
                  <a:pt x="0" y="0"/>
                  <a:pt x="0" y="0"/>
                </a:cubicBezTo>
                <a:cubicBezTo>
                  <a:pt x="2770" y="0"/>
                  <a:pt x="2770" y="0"/>
                  <a:pt x="2770" y="0"/>
                </a:cubicBezTo>
                <a:lnTo>
                  <a:pt x="2770" y="764"/>
                </a:lnTo>
                <a:close/>
              </a:path>
            </a:pathLst>
          </a:custGeom>
          <a:extLst>
            <a:ext uri="{91240B29-F687-4F45-9708-019B960494DF}">
              <a14:hiddenLine xmlns:a14="http://schemas.microsoft.com/office/drawing/2010/main" w="9525">
                <a:solidFill>
                  <a:srgbClr val="000000"/>
                </a:solidFill>
                <a:round/>
                <a:headEnd/>
                <a:tailEnd/>
              </a14:hiddenLine>
            </a:ext>
          </a:extLst>
        </p:spPr>
        <p:txBody>
          <a:bodyPr vert="horz" lIns="91440" tIns="45720" rIns="91440" bIns="45720" rtlCol="0" anchor="b">
            <a:normAutofit/>
          </a:bodyPr>
          <a:lstStyle>
            <a:lvl1pPr algn="r" defTabSz="599938" rtl="0" eaLnBrk="1" latinLnBrk="0" hangingPunct="1">
              <a:spcBef>
                <a:spcPct val="0"/>
              </a:spcBef>
              <a:buNone/>
              <a:defRPr sz="7086"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800" dirty="0">
                <a:highlight>
                  <a:srgbClr val="000080"/>
                </a:highlight>
                <a:latin typeface="Tahoma" panose="020B0604030504040204" pitchFamily="34" charset="0"/>
                <a:ea typeface="Tahoma" panose="020B0604030504040204" pitchFamily="34" charset="0"/>
                <a:cs typeface="Tahoma" panose="020B0604030504040204" pitchFamily="34" charset="0"/>
              </a:rPr>
              <a:t>A look into the preview of the public preview of Microsoft Copilot for Azure</a:t>
            </a:r>
            <a:endParaRPr lang="en-NZ" sz="4800" dirty="0">
              <a:highlight>
                <a:srgbClr val="000080"/>
              </a:highlight>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30054971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ight Arrow 66">
            <a:extLst>
              <a:ext uri="{FF2B5EF4-FFF2-40B4-BE49-F238E27FC236}">
                <a16:creationId xmlns:a16="http://schemas.microsoft.com/office/drawing/2014/main" id="{600A8415-CAAE-9904-4CC4-D8167825730C}"/>
              </a:ext>
            </a:extLst>
          </p:cNvPr>
          <p:cNvSpPr/>
          <p:nvPr/>
        </p:nvSpPr>
        <p:spPr>
          <a:xfrm>
            <a:off x="1961926" y="3475763"/>
            <a:ext cx="6214910" cy="1928039"/>
          </a:xfrm>
          <a:prstGeom prst="rightArrow">
            <a:avLst>
              <a:gd name="adj1" fmla="val 100000"/>
              <a:gd name="adj2" fmla="val 32002"/>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sp>
        <p:nvSpPr>
          <p:cNvPr id="49" name="Oval 48">
            <a:extLst>
              <a:ext uri="{FF2B5EF4-FFF2-40B4-BE49-F238E27FC236}">
                <a16:creationId xmlns:a16="http://schemas.microsoft.com/office/drawing/2014/main" id="{DCB2AFF7-37EC-0702-7A5A-A19B87EFF164}"/>
              </a:ext>
            </a:extLst>
          </p:cNvPr>
          <p:cNvSpPr/>
          <p:nvPr/>
        </p:nvSpPr>
        <p:spPr>
          <a:xfrm>
            <a:off x="5124907" y="1773081"/>
            <a:ext cx="5353862" cy="5353862"/>
          </a:xfrm>
          <a:prstGeom prst="ellipse">
            <a:avLst/>
          </a:prstGeom>
          <a:gradFill flip="none" rotWithShape="1">
            <a:gsLst>
              <a:gs pos="30000">
                <a:schemeClr val="accent1">
                  <a:lumMod val="5000"/>
                  <a:lumOff val="95000"/>
                  <a:alpha val="0"/>
                </a:schemeClr>
              </a:gs>
              <a:gs pos="74000">
                <a:schemeClr val="bg1">
                  <a:alpha val="38000"/>
                </a:schemeClr>
              </a:gs>
            </a:gsLst>
            <a:path path="circle">
              <a:fillToRect l="50000" t="50000" r="50000" b="50000"/>
            </a:path>
            <a:tileRect/>
          </a:gradFill>
          <a:ln w="25400" cap="rnd">
            <a:no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grpSp>
        <p:nvGrpSpPr>
          <p:cNvPr id="34" name="Group 33">
            <a:extLst>
              <a:ext uri="{FF2B5EF4-FFF2-40B4-BE49-F238E27FC236}">
                <a16:creationId xmlns:a16="http://schemas.microsoft.com/office/drawing/2014/main" id="{3A0386BA-3E34-AE94-8F48-D27874F045B4}"/>
              </a:ext>
            </a:extLst>
          </p:cNvPr>
          <p:cNvGrpSpPr/>
          <p:nvPr/>
        </p:nvGrpSpPr>
        <p:grpSpPr>
          <a:xfrm rot="16200000">
            <a:off x="8462184" y="1611841"/>
            <a:ext cx="1113878" cy="1113880"/>
            <a:chOff x="6626526" y="630965"/>
            <a:chExt cx="983853" cy="983854"/>
          </a:xfrm>
        </p:grpSpPr>
        <p:sp>
          <p:nvSpPr>
            <p:cNvPr id="7" name="Oval 6">
              <a:extLst>
                <a:ext uri="{FF2B5EF4-FFF2-40B4-BE49-F238E27FC236}">
                  <a16:creationId xmlns:a16="http://schemas.microsoft.com/office/drawing/2014/main" id="{9E57C546-1665-CF13-1C57-78680DCA99FF}"/>
                </a:ext>
              </a:extLst>
            </p:cNvPr>
            <p:cNvSpPr/>
            <p:nvPr/>
          </p:nvSpPr>
          <p:spPr>
            <a:xfrm rot="5400000">
              <a:off x="6626526" y="630965"/>
              <a:ext cx="983854" cy="983853"/>
            </a:xfrm>
            <a:prstGeom prst="ellipse">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Business</a:t>
              </a:r>
            </a:p>
          </p:txBody>
        </p:sp>
        <p:pic>
          <p:nvPicPr>
            <p:cNvPr id="53" name="Graphic 52">
              <a:extLst>
                <a:ext uri="{FF2B5EF4-FFF2-40B4-BE49-F238E27FC236}">
                  <a16:creationId xmlns:a16="http://schemas.microsoft.com/office/drawing/2014/main" id="{D32CB91E-F9EA-8674-1A5C-F096F1091F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7051238" y="966626"/>
              <a:ext cx="303232" cy="313014"/>
            </a:xfrm>
            <a:prstGeom prst="rect">
              <a:avLst/>
            </a:prstGeom>
          </p:spPr>
        </p:pic>
      </p:grpSp>
      <p:grpSp>
        <p:nvGrpSpPr>
          <p:cNvPr id="35" name="Group 34">
            <a:extLst>
              <a:ext uri="{FF2B5EF4-FFF2-40B4-BE49-F238E27FC236}">
                <a16:creationId xmlns:a16="http://schemas.microsoft.com/office/drawing/2014/main" id="{7F946608-FEEA-DBF8-1A54-45122AC5F439}"/>
              </a:ext>
            </a:extLst>
          </p:cNvPr>
          <p:cNvGrpSpPr/>
          <p:nvPr/>
        </p:nvGrpSpPr>
        <p:grpSpPr>
          <a:xfrm rot="16200000">
            <a:off x="6161955" y="1453010"/>
            <a:ext cx="1113878" cy="1113880"/>
            <a:chOff x="4594807" y="490675"/>
            <a:chExt cx="983853" cy="983854"/>
          </a:xfrm>
        </p:grpSpPr>
        <p:sp>
          <p:nvSpPr>
            <p:cNvPr id="8" name="Oval 7">
              <a:extLst>
                <a:ext uri="{FF2B5EF4-FFF2-40B4-BE49-F238E27FC236}">
                  <a16:creationId xmlns:a16="http://schemas.microsoft.com/office/drawing/2014/main" id="{A3903CF1-2CEB-C83A-ACC5-487E1186156C}"/>
                </a:ext>
              </a:extLst>
            </p:cNvPr>
            <p:cNvSpPr/>
            <p:nvPr/>
          </p:nvSpPr>
          <p:spPr>
            <a:xfrm rot="5400000">
              <a:off x="4594807" y="490675"/>
              <a:ext cx="983854" cy="983853"/>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Teams</a:t>
              </a:r>
            </a:p>
          </p:txBody>
        </p:sp>
        <p:pic>
          <p:nvPicPr>
            <p:cNvPr id="54" name="Graphic 53">
              <a:extLst>
                <a:ext uri="{FF2B5EF4-FFF2-40B4-BE49-F238E27FC236}">
                  <a16:creationId xmlns:a16="http://schemas.microsoft.com/office/drawing/2014/main" id="{9113AD60-2FAF-9196-AB08-B5B0E5B8E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4999111" y="851571"/>
              <a:ext cx="307884" cy="246308"/>
            </a:xfrm>
            <a:prstGeom prst="rect">
              <a:avLst/>
            </a:prstGeom>
          </p:spPr>
        </p:pic>
      </p:grpSp>
      <p:grpSp>
        <p:nvGrpSpPr>
          <p:cNvPr id="39" name="Group 38">
            <a:extLst>
              <a:ext uri="{FF2B5EF4-FFF2-40B4-BE49-F238E27FC236}">
                <a16:creationId xmlns:a16="http://schemas.microsoft.com/office/drawing/2014/main" id="{63337646-69AB-C6C4-FB59-ED71282521BC}"/>
              </a:ext>
            </a:extLst>
          </p:cNvPr>
          <p:cNvGrpSpPr/>
          <p:nvPr/>
        </p:nvGrpSpPr>
        <p:grpSpPr>
          <a:xfrm rot="16200000">
            <a:off x="4797881" y="2999061"/>
            <a:ext cx="1113878" cy="1113878"/>
            <a:chOff x="3389965" y="1856252"/>
            <a:chExt cx="983853" cy="983853"/>
          </a:xfrm>
        </p:grpSpPr>
        <p:sp>
          <p:nvSpPr>
            <p:cNvPr id="38" name="Oval 37">
              <a:extLst>
                <a:ext uri="{FF2B5EF4-FFF2-40B4-BE49-F238E27FC236}">
                  <a16:creationId xmlns:a16="http://schemas.microsoft.com/office/drawing/2014/main" id="{E13803D0-4BF1-DDF7-2379-22D627989CAD}"/>
                </a:ext>
              </a:extLst>
            </p:cNvPr>
            <p:cNvSpPr/>
            <p:nvPr/>
          </p:nvSpPr>
          <p:spPr>
            <a:xfrm rot="5400000">
              <a:off x="3389965" y="1856252"/>
              <a:ext cx="983853" cy="983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Platforms</a:t>
              </a:r>
            </a:p>
          </p:txBody>
        </p:sp>
        <p:pic>
          <p:nvPicPr>
            <p:cNvPr id="55" name="Graphic 54">
              <a:extLst>
                <a:ext uri="{FF2B5EF4-FFF2-40B4-BE49-F238E27FC236}">
                  <a16:creationId xmlns:a16="http://schemas.microsoft.com/office/drawing/2014/main" id="{3913DB81-1B5E-1AE8-AAAE-CD18F8FA7A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3852850" y="2219857"/>
              <a:ext cx="274461" cy="256640"/>
            </a:xfrm>
            <a:prstGeom prst="rect">
              <a:avLst/>
            </a:prstGeom>
          </p:spPr>
        </p:pic>
      </p:grpSp>
      <p:sp>
        <p:nvSpPr>
          <p:cNvPr id="20" name="Freeform 19">
            <a:extLst>
              <a:ext uri="{FF2B5EF4-FFF2-40B4-BE49-F238E27FC236}">
                <a16:creationId xmlns:a16="http://schemas.microsoft.com/office/drawing/2014/main" id="{6D4E8BF3-0259-19C3-F6BA-111E4DFE4F52}"/>
              </a:ext>
            </a:extLst>
          </p:cNvPr>
          <p:cNvSpPr/>
          <p:nvPr/>
        </p:nvSpPr>
        <p:spPr>
          <a:xfrm rot="5400000">
            <a:off x="5995330" y="2380116"/>
            <a:ext cx="3879239" cy="4137541"/>
          </a:xfrm>
          <a:custGeom>
            <a:avLst/>
            <a:gdLst>
              <a:gd name="connsiteX0" fmla="*/ 3302991 w 3426406"/>
              <a:gd name="connsiteY0" fmla="*/ 0 h 4009000"/>
              <a:gd name="connsiteX1" fmla="*/ 3397063 w 3426406"/>
              <a:gd name="connsiteY1" fmla="*/ 0 h 4009000"/>
              <a:gd name="connsiteX2" fmla="*/ 3420581 w 3426406"/>
              <a:gd name="connsiteY2" fmla="*/ 23518 h 4009000"/>
              <a:gd name="connsiteX3" fmla="*/ 3420581 w 3426406"/>
              <a:gd name="connsiteY3" fmla="*/ 2180440 h 4009000"/>
              <a:gd name="connsiteX4" fmla="*/ 3426406 w 3426406"/>
              <a:gd name="connsiteY4" fmla="*/ 2295797 h 4009000"/>
              <a:gd name="connsiteX5" fmla="*/ 3420581 w 3426406"/>
              <a:gd name="connsiteY5" fmla="*/ 2411154 h 4009000"/>
              <a:gd name="connsiteX6" fmla="*/ 3420581 w 3426406"/>
              <a:gd name="connsiteY6" fmla="*/ 2437296 h 4009000"/>
              <a:gd name="connsiteX7" fmla="*/ 3419078 w 3426406"/>
              <a:gd name="connsiteY7" fmla="*/ 2440926 h 4009000"/>
              <a:gd name="connsiteX8" fmla="*/ 3417561 w 3426406"/>
              <a:gd name="connsiteY8" fmla="*/ 2470962 h 4009000"/>
              <a:gd name="connsiteX9" fmla="*/ 1713203 w 3426406"/>
              <a:gd name="connsiteY9" fmla="*/ 4009000 h 4009000"/>
              <a:gd name="connsiteX10" fmla="*/ 0 w 3426406"/>
              <a:gd name="connsiteY10" fmla="*/ 2295797 h 4009000"/>
              <a:gd name="connsiteX11" fmla="*/ 1713203 w 3426406"/>
              <a:gd name="connsiteY11" fmla="*/ 582594 h 4009000"/>
              <a:gd name="connsiteX12" fmla="*/ 3219631 w 3426406"/>
              <a:gd name="connsiteY12" fmla="*/ 1479183 h 4009000"/>
              <a:gd name="connsiteX13" fmla="*/ 3279473 w 3426406"/>
              <a:gd name="connsiteY13" fmla="*/ 1603406 h 4009000"/>
              <a:gd name="connsiteX14" fmla="*/ 3279473 w 3426406"/>
              <a:gd name="connsiteY14" fmla="*/ 23518 h 4009000"/>
              <a:gd name="connsiteX15" fmla="*/ 3302991 w 3426406"/>
              <a:gd name="connsiteY15" fmla="*/ 0 h 4009000"/>
              <a:gd name="connsiteX0" fmla="*/ 3279473 w 3426406"/>
              <a:gd name="connsiteY0" fmla="*/ 125190 h 4110672"/>
              <a:gd name="connsiteX1" fmla="*/ 3397063 w 3426406"/>
              <a:gd name="connsiteY1" fmla="*/ 101672 h 4110672"/>
              <a:gd name="connsiteX2" fmla="*/ 3420581 w 3426406"/>
              <a:gd name="connsiteY2" fmla="*/ 125190 h 4110672"/>
              <a:gd name="connsiteX3" fmla="*/ 3420581 w 3426406"/>
              <a:gd name="connsiteY3" fmla="*/ 2282112 h 4110672"/>
              <a:gd name="connsiteX4" fmla="*/ 3426406 w 3426406"/>
              <a:gd name="connsiteY4" fmla="*/ 2397469 h 4110672"/>
              <a:gd name="connsiteX5" fmla="*/ 3420581 w 3426406"/>
              <a:gd name="connsiteY5" fmla="*/ 2512826 h 4110672"/>
              <a:gd name="connsiteX6" fmla="*/ 3420581 w 3426406"/>
              <a:gd name="connsiteY6" fmla="*/ 2538968 h 4110672"/>
              <a:gd name="connsiteX7" fmla="*/ 3419078 w 3426406"/>
              <a:gd name="connsiteY7" fmla="*/ 2542598 h 4110672"/>
              <a:gd name="connsiteX8" fmla="*/ 3417561 w 3426406"/>
              <a:gd name="connsiteY8" fmla="*/ 2572634 h 4110672"/>
              <a:gd name="connsiteX9" fmla="*/ 1713203 w 3426406"/>
              <a:gd name="connsiteY9" fmla="*/ 4110672 h 4110672"/>
              <a:gd name="connsiteX10" fmla="*/ 0 w 3426406"/>
              <a:gd name="connsiteY10" fmla="*/ 2397469 h 4110672"/>
              <a:gd name="connsiteX11" fmla="*/ 1713203 w 3426406"/>
              <a:gd name="connsiteY11" fmla="*/ 684266 h 4110672"/>
              <a:gd name="connsiteX12" fmla="*/ 3219631 w 3426406"/>
              <a:gd name="connsiteY12" fmla="*/ 1580855 h 4110672"/>
              <a:gd name="connsiteX13" fmla="*/ 3279473 w 3426406"/>
              <a:gd name="connsiteY13" fmla="*/ 1705078 h 4110672"/>
              <a:gd name="connsiteX14" fmla="*/ 3279473 w 3426406"/>
              <a:gd name="connsiteY14" fmla="*/ 125190 h 4110672"/>
              <a:gd name="connsiteX0" fmla="*/ 3279473 w 3426406"/>
              <a:gd name="connsiteY0" fmla="*/ 234926 h 4220408"/>
              <a:gd name="connsiteX1" fmla="*/ 3420581 w 3426406"/>
              <a:gd name="connsiteY1" fmla="*/ 234926 h 4220408"/>
              <a:gd name="connsiteX2" fmla="*/ 3420581 w 3426406"/>
              <a:gd name="connsiteY2" fmla="*/ 2391848 h 4220408"/>
              <a:gd name="connsiteX3" fmla="*/ 3426406 w 3426406"/>
              <a:gd name="connsiteY3" fmla="*/ 2507205 h 4220408"/>
              <a:gd name="connsiteX4" fmla="*/ 3420581 w 3426406"/>
              <a:gd name="connsiteY4" fmla="*/ 2622562 h 4220408"/>
              <a:gd name="connsiteX5" fmla="*/ 3420581 w 3426406"/>
              <a:gd name="connsiteY5" fmla="*/ 2648704 h 4220408"/>
              <a:gd name="connsiteX6" fmla="*/ 3419078 w 3426406"/>
              <a:gd name="connsiteY6" fmla="*/ 2652334 h 4220408"/>
              <a:gd name="connsiteX7" fmla="*/ 3417561 w 3426406"/>
              <a:gd name="connsiteY7" fmla="*/ 2682370 h 4220408"/>
              <a:gd name="connsiteX8" fmla="*/ 1713203 w 3426406"/>
              <a:gd name="connsiteY8" fmla="*/ 4220408 h 4220408"/>
              <a:gd name="connsiteX9" fmla="*/ 0 w 3426406"/>
              <a:gd name="connsiteY9" fmla="*/ 2507205 h 4220408"/>
              <a:gd name="connsiteX10" fmla="*/ 1713203 w 3426406"/>
              <a:gd name="connsiteY10" fmla="*/ 794002 h 4220408"/>
              <a:gd name="connsiteX11" fmla="*/ 3219631 w 3426406"/>
              <a:gd name="connsiteY11" fmla="*/ 1690591 h 4220408"/>
              <a:gd name="connsiteX12" fmla="*/ 3279473 w 3426406"/>
              <a:gd name="connsiteY12" fmla="*/ 1814814 h 4220408"/>
              <a:gd name="connsiteX13" fmla="*/ 3279473 w 3426406"/>
              <a:gd name="connsiteY13" fmla="*/ 234926 h 4220408"/>
              <a:gd name="connsiteX0" fmla="*/ 3279473 w 3426406"/>
              <a:gd name="connsiteY0" fmla="*/ 0 h 3985482"/>
              <a:gd name="connsiteX1" fmla="*/ 3420581 w 3426406"/>
              <a:gd name="connsiteY1" fmla="*/ 0 h 3985482"/>
              <a:gd name="connsiteX2" fmla="*/ 3420581 w 3426406"/>
              <a:gd name="connsiteY2" fmla="*/ 2156922 h 3985482"/>
              <a:gd name="connsiteX3" fmla="*/ 3426406 w 3426406"/>
              <a:gd name="connsiteY3" fmla="*/ 2272279 h 3985482"/>
              <a:gd name="connsiteX4" fmla="*/ 3420581 w 3426406"/>
              <a:gd name="connsiteY4" fmla="*/ 2387636 h 3985482"/>
              <a:gd name="connsiteX5" fmla="*/ 3420581 w 3426406"/>
              <a:gd name="connsiteY5" fmla="*/ 2413778 h 3985482"/>
              <a:gd name="connsiteX6" fmla="*/ 3419078 w 3426406"/>
              <a:gd name="connsiteY6" fmla="*/ 2417408 h 3985482"/>
              <a:gd name="connsiteX7" fmla="*/ 3417561 w 3426406"/>
              <a:gd name="connsiteY7" fmla="*/ 2447444 h 3985482"/>
              <a:gd name="connsiteX8" fmla="*/ 1713203 w 3426406"/>
              <a:gd name="connsiteY8" fmla="*/ 3985482 h 3985482"/>
              <a:gd name="connsiteX9" fmla="*/ 0 w 3426406"/>
              <a:gd name="connsiteY9" fmla="*/ 2272279 h 3985482"/>
              <a:gd name="connsiteX10" fmla="*/ 1713203 w 3426406"/>
              <a:gd name="connsiteY10" fmla="*/ 559076 h 3985482"/>
              <a:gd name="connsiteX11" fmla="*/ 3219631 w 3426406"/>
              <a:gd name="connsiteY11" fmla="*/ 1455665 h 3985482"/>
              <a:gd name="connsiteX12" fmla="*/ 3279473 w 3426406"/>
              <a:gd name="connsiteY12" fmla="*/ 1579888 h 3985482"/>
              <a:gd name="connsiteX13" fmla="*/ 3279473 w 3426406"/>
              <a:gd name="connsiteY13" fmla="*/ 0 h 3985482"/>
              <a:gd name="connsiteX0" fmla="*/ 3279473 w 3426406"/>
              <a:gd name="connsiteY0" fmla="*/ 330925 h 3985482"/>
              <a:gd name="connsiteX1" fmla="*/ 3420581 w 3426406"/>
              <a:gd name="connsiteY1" fmla="*/ 0 h 3985482"/>
              <a:gd name="connsiteX2" fmla="*/ 3420581 w 3426406"/>
              <a:gd name="connsiteY2" fmla="*/ 2156922 h 3985482"/>
              <a:gd name="connsiteX3" fmla="*/ 3426406 w 3426406"/>
              <a:gd name="connsiteY3" fmla="*/ 2272279 h 3985482"/>
              <a:gd name="connsiteX4" fmla="*/ 3420581 w 3426406"/>
              <a:gd name="connsiteY4" fmla="*/ 2387636 h 3985482"/>
              <a:gd name="connsiteX5" fmla="*/ 3420581 w 3426406"/>
              <a:gd name="connsiteY5" fmla="*/ 2413778 h 3985482"/>
              <a:gd name="connsiteX6" fmla="*/ 3419078 w 3426406"/>
              <a:gd name="connsiteY6" fmla="*/ 2417408 h 3985482"/>
              <a:gd name="connsiteX7" fmla="*/ 3417561 w 3426406"/>
              <a:gd name="connsiteY7" fmla="*/ 2447444 h 3985482"/>
              <a:gd name="connsiteX8" fmla="*/ 1713203 w 3426406"/>
              <a:gd name="connsiteY8" fmla="*/ 3985482 h 3985482"/>
              <a:gd name="connsiteX9" fmla="*/ 0 w 3426406"/>
              <a:gd name="connsiteY9" fmla="*/ 2272279 h 3985482"/>
              <a:gd name="connsiteX10" fmla="*/ 1713203 w 3426406"/>
              <a:gd name="connsiteY10" fmla="*/ 559076 h 3985482"/>
              <a:gd name="connsiteX11" fmla="*/ 3219631 w 3426406"/>
              <a:gd name="connsiteY11" fmla="*/ 1455665 h 3985482"/>
              <a:gd name="connsiteX12" fmla="*/ 3279473 w 3426406"/>
              <a:gd name="connsiteY12" fmla="*/ 1579888 h 3985482"/>
              <a:gd name="connsiteX13" fmla="*/ 3279473 w 3426406"/>
              <a:gd name="connsiteY13" fmla="*/ 330925 h 3985482"/>
              <a:gd name="connsiteX0" fmla="*/ 3279473 w 3426406"/>
              <a:gd name="connsiteY0" fmla="*/ 0 h 3654557"/>
              <a:gd name="connsiteX1" fmla="*/ 3420581 w 3426406"/>
              <a:gd name="connsiteY1" fmla="*/ 0 h 3654557"/>
              <a:gd name="connsiteX2" fmla="*/ 3420581 w 3426406"/>
              <a:gd name="connsiteY2" fmla="*/ 1825997 h 3654557"/>
              <a:gd name="connsiteX3" fmla="*/ 3426406 w 3426406"/>
              <a:gd name="connsiteY3" fmla="*/ 1941354 h 3654557"/>
              <a:gd name="connsiteX4" fmla="*/ 3420581 w 3426406"/>
              <a:gd name="connsiteY4" fmla="*/ 2056711 h 3654557"/>
              <a:gd name="connsiteX5" fmla="*/ 3420581 w 3426406"/>
              <a:gd name="connsiteY5" fmla="*/ 2082853 h 3654557"/>
              <a:gd name="connsiteX6" fmla="*/ 3419078 w 3426406"/>
              <a:gd name="connsiteY6" fmla="*/ 2086483 h 3654557"/>
              <a:gd name="connsiteX7" fmla="*/ 3417561 w 3426406"/>
              <a:gd name="connsiteY7" fmla="*/ 2116519 h 3654557"/>
              <a:gd name="connsiteX8" fmla="*/ 1713203 w 3426406"/>
              <a:gd name="connsiteY8" fmla="*/ 3654557 h 3654557"/>
              <a:gd name="connsiteX9" fmla="*/ 0 w 3426406"/>
              <a:gd name="connsiteY9" fmla="*/ 1941354 h 3654557"/>
              <a:gd name="connsiteX10" fmla="*/ 1713203 w 3426406"/>
              <a:gd name="connsiteY10" fmla="*/ 228151 h 3654557"/>
              <a:gd name="connsiteX11" fmla="*/ 3219631 w 3426406"/>
              <a:gd name="connsiteY11" fmla="*/ 1124740 h 3654557"/>
              <a:gd name="connsiteX12" fmla="*/ 3279473 w 3426406"/>
              <a:gd name="connsiteY12" fmla="*/ 1248963 h 3654557"/>
              <a:gd name="connsiteX13" fmla="*/ 3279473 w 3426406"/>
              <a:gd name="connsiteY13" fmla="*/ 0 h 36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6406" h="3654557">
                <a:moveTo>
                  <a:pt x="3279473" y="0"/>
                </a:moveTo>
                <a:lnTo>
                  <a:pt x="3420581" y="0"/>
                </a:lnTo>
                <a:lnTo>
                  <a:pt x="3420581" y="1825997"/>
                </a:lnTo>
                <a:lnTo>
                  <a:pt x="3426406" y="1941354"/>
                </a:lnTo>
                <a:lnTo>
                  <a:pt x="3420581" y="2056711"/>
                </a:lnTo>
                <a:lnTo>
                  <a:pt x="3420581" y="2082853"/>
                </a:lnTo>
                <a:lnTo>
                  <a:pt x="3419078" y="2086483"/>
                </a:lnTo>
                <a:cubicBezTo>
                  <a:pt x="3418572" y="2096495"/>
                  <a:pt x="3418067" y="2106507"/>
                  <a:pt x="3417561" y="2116519"/>
                </a:cubicBezTo>
                <a:cubicBezTo>
                  <a:pt x="3329828" y="2980412"/>
                  <a:pt x="2600243" y="3654557"/>
                  <a:pt x="1713203" y="3654557"/>
                </a:cubicBezTo>
                <a:cubicBezTo>
                  <a:pt x="767027" y="3654557"/>
                  <a:pt x="0" y="2887530"/>
                  <a:pt x="0" y="1941354"/>
                </a:cubicBezTo>
                <a:cubicBezTo>
                  <a:pt x="0" y="995178"/>
                  <a:pt x="767027" y="228151"/>
                  <a:pt x="1713203" y="228151"/>
                </a:cubicBezTo>
                <a:cubicBezTo>
                  <a:pt x="2363699" y="228151"/>
                  <a:pt x="2929519" y="590691"/>
                  <a:pt x="3219631" y="1124740"/>
                </a:cubicBezTo>
                <a:lnTo>
                  <a:pt x="3279473" y="1248963"/>
                </a:lnTo>
                <a:lnTo>
                  <a:pt x="3279473" y="0"/>
                </a:lnTo>
                <a:close/>
              </a:path>
            </a:pathLst>
          </a:custGeom>
          <a:solidFill>
            <a:schemeClr val="accent3">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1" name="Freeform 20">
            <a:extLst>
              <a:ext uri="{FF2B5EF4-FFF2-40B4-BE49-F238E27FC236}">
                <a16:creationId xmlns:a16="http://schemas.microsoft.com/office/drawing/2014/main" id="{A7399EFC-6148-FEEF-8551-E041F7211449}"/>
              </a:ext>
            </a:extLst>
          </p:cNvPr>
          <p:cNvSpPr/>
          <p:nvPr/>
        </p:nvSpPr>
        <p:spPr>
          <a:xfrm rot="5400000">
            <a:off x="5740610" y="2385269"/>
            <a:ext cx="4122456" cy="3572333"/>
          </a:xfrm>
          <a:custGeom>
            <a:avLst/>
            <a:gdLst>
              <a:gd name="connsiteX0" fmla="*/ 2320168 w 3897831"/>
              <a:gd name="connsiteY0" fmla="*/ 0 h 3155326"/>
              <a:gd name="connsiteX1" fmla="*/ 3897831 w 3897831"/>
              <a:gd name="connsiteY1" fmla="*/ 1577663 h 3155326"/>
              <a:gd name="connsiteX2" fmla="*/ 2320168 w 3897831"/>
              <a:gd name="connsiteY2" fmla="*/ 3155326 h 3155326"/>
              <a:gd name="connsiteX3" fmla="*/ 742505 w 3897831"/>
              <a:gd name="connsiteY3" fmla="*/ 1577663 h 3155326"/>
              <a:gd name="connsiteX4" fmla="*/ 1568161 w 3897831"/>
              <a:gd name="connsiteY4" fmla="*/ 190416 h 3155326"/>
              <a:gd name="connsiteX5" fmla="*/ 1648618 w 3897831"/>
              <a:gd name="connsiteY5" fmla="*/ 151657 h 3155326"/>
              <a:gd name="connsiteX6" fmla="*/ 23518 w 3897831"/>
              <a:gd name="connsiteY6" fmla="*/ 151657 h 3155326"/>
              <a:gd name="connsiteX7" fmla="*/ 0 w 3897831"/>
              <a:gd name="connsiteY7" fmla="*/ 128139 h 3155326"/>
              <a:gd name="connsiteX8" fmla="*/ 0 w 3897831"/>
              <a:gd name="connsiteY8" fmla="*/ 34067 h 3155326"/>
              <a:gd name="connsiteX9" fmla="*/ 23518 w 3897831"/>
              <a:gd name="connsiteY9" fmla="*/ 10549 h 3155326"/>
              <a:gd name="connsiteX10" fmla="*/ 2143112 w 3897831"/>
              <a:gd name="connsiteY10" fmla="*/ 10549 h 3155326"/>
              <a:gd name="connsiteX11" fmla="*/ 2158861 w 3897831"/>
              <a:gd name="connsiteY11" fmla="*/ 8145 h 3155326"/>
              <a:gd name="connsiteX12" fmla="*/ 2320168 w 3897831"/>
              <a:gd name="connsiteY12" fmla="*/ 0 h 3155326"/>
              <a:gd name="connsiteX0" fmla="*/ 2320168 w 3897831"/>
              <a:gd name="connsiteY0" fmla="*/ 0 h 3155326"/>
              <a:gd name="connsiteX1" fmla="*/ 3897831 w 3897831"/>
              <a:gd name="connsiteY1" fmla="*/ 1577663 h 3155326"/>
              <a:gd name="connsiteX2" fmla="*/ 2320168 w 3897831"/>
              <a:gd name="connsiteY2" fmla="*/ 3155326 h 3155326"/>
              <a:gd name="connsiteX3" fmla="*/ 742505 w 3897831"/>
              <a:gd name="connsiteY3" fmla="*/ 1577663 h 3155326"/>
              <a:gd name="connsiteX4" fmla="*/ 1568161 w 3897831"/>
              <a:gd name="connsiteY4" fmla="*/ 190416 h 3155326"/>
              <a:gd name="connsiteX5" fmla="*/ 1648618 w 3897831"/>
              <a:gd name="connsiteY5" fmla="*/ 151657 h 3155326"/>
              <a:gd name="connsiteX6" fmla="*/ 23518 w 3897831"/>
              <a:gd name="connsiteY6" fmla="*/ 151657 h 3155326"/>
              <a:gd name="connsiteX7" fmla="*/ 0 w 3897831"/>
              <a:gd name="connsiteY7" fmla="*/ 128139 h 3155326"/>
              <a:gd name="connsiteX8" fmla="*/ 23518 w 3897831"/>
              <a:gd name="connsiteY8" fmla="*/ 10549 h 3155326"/>
              <a:gd name="connsiteX9" fmla="*/ 2143112 w 3897831"/>
              <a:gd name="connsiteY9" fmla="*/ 10549 h 3155326"/>
              <a:gd name="connsiteX10" fmla="*/ 2158861 w 3897831"/>
              <a:gd name="connsiteY10" fmla="*/ 8145 h 3155326"/>
              <a:gd name="connsiteX11" fmla="*/ 2320168 w 3897831"/>
              <a:gd name="connsiteY11" fmla="*/ 0 h 3155326"/>
              <a:gd name="connsiteX0" fmla="*/ 2531704 w 4109367"/>
              <a:gd name="connsiteY0" fmla="*/ 0 h 3155326"/>
              <a:gd name="connsiteX1" fmla="*/ 4109367 w 4109367"/>
              <a:gd name="connsiteY1" fmla="*/ 1577663 h 3155326"/>
              <a:gd name="connsiteX2" fmla="*/ 2531704 w 4109367"/>
              <a:gd name="connsiteY2" fmla="*/ 3155326 h 3155326"/>
              <a:gd name="connsiteX3" fmla="*/ 954041 w 4109367"/>
              <a:gd name="connsiteY3" fmla="*/ 1577663 h 3155326"/>
              <a:gd name="connsiteX4" fmla="*/ 1779697 w 4109367"/>
              <a:gd name="connsiteY4" fmla="*/ 190416 h 3155326"/>
              <a:gd name="connsiteX5" fmla="*/ 1860154 w 4109367"/>
              <a:gd name="connsiteY5" fmla="*/ 151657 h 3155326"/>
              <a:gd name="connsiteX6" fmla="*/ 235054 w 4109367"/>
              <a:gd name="connsiteY6" fmla="*/ 151657 h 3155326"/>
              <a:gd name="connsiteX7" fmla="*/ 235054 w 4109367"/>
              <a:gd name="connsiteY7" fmla="*/ 10549 h 3155326"/>
              <a:gd name="connsiteX8" fmla="*/ 2354648 w 4109367"/>
              <a:gd name="connsiteY8" fmla="*/ 10549 h 3155326"/>
              <a:gd name="connsiteX9" fmla="*/ 2370397 w 4109367"/>
              <a:gd name="connsiteY9" fmla="*/ 8145 h 3155326"/>
              <a:gd name="connsiteX10" fmla="*/ 2531704 w 4109367"/>
              <a:gd name="connsiteY10" fmla="*/ 0 h 3155326"/>
              <a:gd name="connsiteX0" fmla="*/ 2296650 w 3874313"/>
              <a:gd name="connsiteY0" fmla="*/ 0 h 3155326"/>
              <a:gd name="connsiteX1" fmla="*/ 3874313 w 3874313"/>
              <a:gd name="connsiteY1" fmla="*/ 1577663 h 3155326"/>
              <a:gd name="connsiteX2" fmla="*/ 2296650 w 3874313"/>
              <a:gd name="connsiteY2" fmla="*/ 3155326 h 3155326"/>
              <a:gd name="connsiteX3" fmla="*/ 718987 w 3874313"/>
              <a:gd name="connsiteY3" fmla="*/ 1577663 h 3155326"/>
              <a:gd name="connsiteX4" fmla="*/ 1544643 w 3874313"/>
              <a:gd name="connsiteY4" fmla="*/ 190416 h 3155326"/>
              <a:gd name="connsiteX5" fmla="*/ 1625100 w 3874313"/>
              <a:gd name="connsiteY5" fmla="*/ 151657 h 3155326"/>
              <a:gd name="connsiteX6" fmla="*/ 0 w 3874313"/>
              <a:gd name="connsiteY6" fmla="*/ 151657 h 3155326"/>
              <a:gd name="connsiteX7" fmla="*/ 0 w 3874313"/>
              <a:gd name="connsiteY7" fmla="*/ 10549 h 3155326"/>
              <a:gd name="connsiteX8" fmla="*/ 2119594 w 3874313"/>
              <a:gd name="connsiteY8" fmla="*/ 10549 h 3155326"/>
              <a:gd name="connsiteX9" fmla="*/ 2135343 w 3874313"/>
              <a:gd name="connsiteY9" fmla="*/ 8145 h 3155326"/>
              <a:gd name="connsiteX10" fmla="*/ 2296650 w 3874313"/>
              <a:gd name="connsiteY10" fmla="*/ 0 h 3155326"/>
              <a:gd name="connsiteX0" fmla="*/ 2296650 w 3874313"/>
              <a:gd name="connsiteY0" fmla="*/ 0 h 3155326"/>
              <a:gd name="connsiteX1" fmla="*/ 3874313 w 3874313"/>
              <a:gd name="connsiteY1" fmla="*/ 1577663 h 3155326"/>
              <a:gd name="connsiteX2" fmla="*/ 2296650 w 3874313"/>
              <a:gd name="connsiteY2" fmla="*/ 3155326 h 3155326"/>
              <a:gd name="connsiteX3" fmla="*/ 718987 w 3874313"/>
              <a:gd name="connsiteY3" fmla="*/ 1577663 h 3155326"/>
              <a:gd name="connsiteX4" fmla="*/ 1544643 w 3874313"/>
              <a:gd name="connsiteY4" fmla="*/ 190416 h 3155326"/>
              <a:gd name="connsiteX5" fmla="*/ 1625100 w 3874313"/>
              <a:gd name="connsiteY5" fmla="*/ 151657 h 3155326"/>
              <a:gd name="connsiteX6" fmla="*/ 0 w 3874313"/>
              <a:gd name="connsiteY6" fmla="*/ 151657 h 3155326"/>
              <a:gd name="connsiteX7" fmla="*/ 233082 w 3874313"/>
              <a:gd name="connsiteY7" fmla="*/ 10549 h 3155326"/>
              <a:gd name="connsiteX8" fmla="*/ 2119594 w 3874313"/>
              <a:gd name="connsiteY8" fmla="*/ 10549 h 3155326"/>
              <a:gd name="connsiteX9" fmla="*/ 2135343 w 3874313"/>
              <a:gd name="connsiteY9" fmla="*/ 8145 h 3155326"/>
              <a:gd name="connsiteX10" fmla="*/ 2296650 w 3874313"/>
              <a:gd name="connsiteY10" fmla="*/ 0 h 3155326"/>
              <a:gd name="connsiteX0" fmla="*/ 2063568 w 3641231"/>
              <a:gd name="connsiteY0" fmla="*/ 0 h 3155326"/>
              <a:gd name="connsiteX1" fmla="*/ 3641231 w 3641231"/>
              <a:gd name="connsiteY1" fmla="*/ 1577663 h 3155326"/>
              <a:gd name="connsiteX2" fmla="*/ 2063568 w 3641231"/>
              <a:gd name="connsiteY2" fmla="*/ 3155326 h 3155326"/>
              <a:gd name="connsiteX3" fmla="*/ 485905 w 3641231"/>
              <a:gd name="connsiteY3" fmla="*/ 1577663 h 3155326"/>
              <a:gd name="connsiteX4" fmla="*/ 1311561 w 3641231"/>
              <a:gd name="connsiteY4" fmla="*/ 190416 h 3155326"/>
              <a:gd name="connsiteX5" fmla="*/ 1392018 w 3641231"/>
              <a:gd name="connsiteY5" fmla="*/ 151657 h 3155326"/>
              <a:gd name="connsiteX6" fmla="*/ 5977 w 3641231"/>
              <a:gd name="connsiteY6" fmla="*/ 157634 h 3155326"/>
              <a:gd name="connsiteX7" fmla="*/ 0 w 3641231"/>
              <a:gd name="connsiteY7" fmla="*/ 10549 h 3155326"/>
              <a:gd name="connsiteX8" fmla="*/ 1886512 w 3641231"/>
              <a:gd name="connsiteY8" fmla="*/ 10549 h 3155326"/>
              <a:gd name="connsiteX9" fmla="*/ 1902261 w 3641231"/>
              <a:gd name="connsiteY9" fmla="*/ 8145 h 3155326"/>
              <a:gd name="connsiteX10" fmla="*/ 2063568 w 3641231"/>
              <a:gd name="connsiteY10" fmla="*/ 0 h 31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1231" h="3155326">
                <a:moveTo>
                  <a:pt x="2063568" y="0"/>
                </a:moveTo>
                <a:cubicBezTo>
                  <a:pt x="2934887" y="0"/>
                  <a:pt x="3641231" y="706344"/>
                  <a:pt x="3641231" y="1577663"/>
                </a:cubicBezTo>
                <a:cubicBezTo>
                  <a:pt x="3641231" y="2448982"/>
                  <a:pt x="2934887" y="3155326"/>
                  <a:pt x="2063568" y="3155326"/>
                </a:cubicBezTo>
                <a:cubicBezTo>
                  <a:pt x="1192249" y="3155326"/>
                  <a:pt x="485905" y="2448982"/>
                  <a:pt x="485905" y="1577663"/>
                </a:cubicBezTo>
                <a:cubicBezTo>
                  <a:pt x="485905" y="978631"/>
                  <a:pt x="819763" y="457576"/>
                  <a:pt x="1311561" y="190416"/>
                </a:cubicBezTo>
                <a:lnTo>
                  <a:pt x="1392018" y="151657"/>
                </a:lnTo>
                <a:lnTo>
                  <a:pt x="5977" y="157634"/>
                </a:lnTo>
                <a:lnTo>
                  <a:pt x="0" y="10549"/>
                </a:lnTo>
                <a:lnTo>
                  <a:pt x="1886512" y="10549"/>
                </a:lnTo>
                <a:lnTo>
                  <a:pt x="1902261" y="8145"/>
                </a:lnTo>
                <a:cubicBezTo>
                  <a:pt x="1955298" y="2759"/>
                  <a:pt x="2009111" y="0"/>
                  <a:pt x="2063568" y="0"/>
                </a:cubicBezTo>
                <a:close/>
              </a:path>
            </a:pathLst>
          </a:custGeom>
          <a:solidFill>
            <a:schemeClr val="accent3">
              <a:lumMod val="40000"/>
              <a:lumOff val="60000"/>
              <a:alpha val="6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GB" sz="1181" b="1">
              <a:latin typeface="Montserrat" pitchFamily="2" charset="77"/>
            </a:endParaRPr>
          </a:p>
        </p:txBody>
      </p:sp>
      <p:sp>
        <p:nvSpPr>
          <p:cNvPr id="22" name="Freeform 21">
            <a:extLst>
              <a:ext uri="{FF2B5EF4-FFF2-40B4-BE49-F238E27FC236}">
                <a16:creationId xmlns:a16="http://schemas.microsoft.com/office/drawing/2014/main" id="{52AB11F6-923B-2B57-1095-8080EE084580}"/>
              </a:ext>
            </a:extLst>
          </p:cNvPr>
          <p:cNvSpPr/>
          <p:nvPr/>
        </p:nvSpPr>
        <p:spPr>
          <a:xfrm rot="10800000">
            <a:off x="6157824" y="1956008"/>
            <a:ext cx="3250440" cy="4122366"/>
          </a:xfrm>
          <a:custGeom>
            <a:avLst/>
            <a:gdLst>
              <a:gd name="connsiteX0" fmla="*/ 0 w 2871008"/>
              <a:gd name="connsiteY0" fmla="*/ 1435504 h 3826035"/>
              <a:gd name="connsiteX1" fmla="*/ 1435504 w 2871008"/>
              <a:gd name="connsiteY1" fmla="*/ 0 h 3826035"/>
              <a:gd name="connsiteX2" fmla="*/ 2871008 w 2871008"/>
              <a:gd name="connsiteY2" fmla="*/ 1435504 h 3826035"/>
              <a:gd name="connsiteX3" fmla="*/ 2863596 w 2871008"/>
              <a:gd name="connsiteY3" fmla="*/ 1582276 h 3826035"/>
              <a:gd name="connsiteX4" fmla="*/ 2862366 w 2871008"/>
              <a:gd name="connsiteY4" fmla="*/ 1590340 h 3826035"/>
              <a:gd name="connsiteX5" fmla="*/ 2862366 w 2871008"/>
              <a:gd name="connsiteY5" fmla="*/ 3802517 h 3826035"/>
              <a:gd name="connsiteX6" fmla="*/ 2838848 w 2871008"/>
              <a:gd name="connsiteY6" fmla="*/ 3826035 h 3826035"/>
              <a:gd name="connsiteX7" fmla="*/ 2744776 w 2871008"/>
              <a:gd name="connsiteY7" fmla="*/ 3826035 h 3826035"/>
              <a:gd name="connsiteX8" fmla="*/ 2721258 w 2871008"/>
              <a:gd name="connsiteY8" fmla="*/ 3802517 h 3826035"/>
              <a:gd name="connsiteX9" fmla="*/ 2721258 w 2871008"/>
              <a:gd name="connsiteY9" fmla="*/ 2070952 h 3826035"/>
              <a:gd name="connsiteX10" fmla="*/ 2697750 w 2871008"/>
              <a:gd name="connsiteY10" fmla="*/ 2119751 h 3826035"/>
              <a:gd name="connsiteX11" fmla="*/ 1435504 w 2871008"/>
              <a:gd name="connsiteY11" fmla="*/ 2871008 h 3826035"/>
              <a:gd name="connsiteX12" fmla="*/ 0 w 2871008"/>
              <a:gd name="connsiteY12" fmla="*/ 1435504 h 3826035"/>
              <a:gd name="connsiteX0" fmla="*/ 0 w 2871008"/>
              <a:gd name="connsiteY0" fmla="*/ 1435504 h 3826035"/>
              <a:gd name="connsiteX1" fmla="*/ 1435504 w 2871008"/>
              <a:gd name="connsiteY1" fmla="*/ 0 h 3826035"/>
              <a:gd name="connsiteX2" fmla="*/ 2871008 w 2871008"/>
              <a:gd name="connsiteY2" fmla="*/ 1435504 h 3826035"/>
              <a:gd name="connsiteX3" fmla="*/ 2863596 w 2871008"/>
              <a:gd name="connsiteY3" fmla="*/ 1582276 h 3826035"/>
              <a:gd name="connsiteX4" fmla="*/ 2862366 w 2871008"/>
              <a:gd name="connsiteY4" fmla="*/ 1590340 h 3826035"/>
              <a:gd name="connsiteX5" fmla="*/ 2862366 w 2871008"/>
              <a:gd name="connsiteY5" fmla="*/ 3802517 h 3826035"/>
              <a:gd name="connsiteX6" fmla="*/ 2838848 w 2871008"/>
              <a:gd name="connsiteY6" fmla="*/ 3826035 h 3826035"/>
              <a:gd name="connsiteX7" fmla="*/ 2721258 w 2871008"/>
              <a:gd name="connsiteY7" fmla="*/ 3802517 h 3826035"/>
              <a:gd name="connsiteX8" fmla="*/ 2721258 w 2871008"/>
              <a:gd name="connsiteY8" fmla="*/ 2070952 h 3826035"/>
              <a:gd name="connsiteX9" fmla="*/ 2697750 w 2871008"/>
              <a:gd name="connsiteY9" fmla="*/ 2119751 h 3826035"/>
              <a:gd name="connsiteX10" fmla="*/ 1435504 w 2871008"/>
              <a:gd name="connsiteY10" fmla="*/ 2871008 h 3826035"/>
              <a:gd name="connsiteX11" fmla="*/ 0 w 2871008"/>
              <a:gd name="connsiteY11" fmla="*/ 1435504 h 3826035"/>
              <a:gd name="connsiteX0" fmla="*/ 0 w 2871008"/>
              <a:gd name="connsiteY0" fmla="*/ 1435504 h 4049909"/>
              <a:gd name="connsiteX1" fmla="*/ 1435504 w 2871008"/>
              <a:gd name="connsiteY1" fmla="*/ 0 h 4049909"/>
              <a:gd name="connsiteX2" fmla="*/ 2871008 w 2871008"/>
              <a:gd name="connsiteY2" fmla="*/ 1435504 h 4049909"/>
              <a:gd name="connsiteX3" fmla="*/ 2863596 w 2871008"/>
              <a:gd name="connsiteY3" fmla="*/ 1582276 h 4049909"/>
              <a:gd name="connsiteX4" fmla="*/ 2862366 w 2871008"/>
              <a:gd name="connsiteY4" fmla="*/ 1590340 h 4049909"/>
              <a:gd name="connsiteX5" fmla="*/ 2862366 w 2871008"/>
              <a:gd name="connsiteY5" fmla="*/ 3802517 h 4049909"/>
              <a:gd name="connsiteX6" fmla="*/ 2721258 w 2871008"/>
              <a:gd name="connsiteY6" fmla="*/ 3802517 h 4049909"/>
              <a:gd name="connsiteX7" fmla="*/ 2721258 w 2871008"/>
              <a:gd name="connsiteY7" fmla="*/ 2070952 h 4049909"/>
              <a:gd name="connsiteX8" fmla="*/ 2697750 w 2871008"/>
              <a:gd name="connsiteY8" fmla="*/ 2119751 h 4049909"/>
              <a:gd name="connsiteX9" fmla="*/ 1435504 w 2871008"/>
              <a:gd name="connsiteY9" fmla="*/ 2871008 h 4049909"/>
              <a:gd name="connsiteX10" fmla="*/ 0 w 2871008"/>
              <a:gd name="connsiteY10" fmla="*/ 1435504 h 4049909"/>
              <a:gd name="connsiteX0" fmla="*/ 0 w 2871008"/>
              <a:gd name="connsiteY0" fmla="*/ 1435504 h 3802517"/>
              <a:gd name="connsiteX1" fmla="*/ 1435504 w 2871008"/>
              <a:gd name="connsiteY1" fmla="*/ 0 h 3802517"/>
              <a:gd name="connsiteX2" fmla="*/ 2871008 w 2871008"/>
              <a:gd name="connsiteY2" fmla="*/ 1435504 h 3802517"/>
              <a:gd name="connsiteX3" fmla="*/ 2863596 w 2871008"/>
              <a:gd name="connsiteY3" fmla="*/ 1582276 h 3802517"/>
              <a:gd name="connsiteX4" fmla="*/ 2862366 w 2871008"/>
              <a:gd name="connsiteY4" fmla="*/ 1590340 h 3802517"/>
              <a:gd name="connsiteX5" fmla="*/ 2862366 w 2871008"/>
              <a:gd name="connsiteY5" fmla="*/ 3802517 h 3802517"/>
              <a:gd name="connsiteX6" fmla="*/ 2721258 w 2871008"/>
              <a:gd name="connsiteY6" fmla="*/ 3802517 h 3802517"/>
              <a:gd name="connsiteX7" fmla="*/ 2721258 w 2871008"/>
              <a:gd name="connsiteY7" fmla="*/ 2070952 h 3802517"/>
              <a:gd name="connsiteX8" fmla="*/ 2697750 w 2871008"/>
              <a:gd name="connsiteY8" fmla="*/ 2119751 h 3802517"/>
              <a:gd name="connsiteX9" fmla="*/ 1435504 w 2871008"/>
              <a:gd name="connsiteY9" fmla="*/ 2871008 h 3802517"/>
              <a:gd name="connsiteX10" fmla="*/ 0 w 2871008"/>
              <a:gd name="connsiteY10" fmla="*/ 1435504 h 3802517"/>
              <a:gd name="connsiteX0" fmla="*/ 0 w 2871008"/>
              <a:gd name="connsiteY0" fmla="*/ 1435504 h 3802517"/>
              <a:gd name="connsiteX1" fmla="*/ 1435504 w 2871008"/>
              <a:gd name="connsiteY1" fmla="*/ 0 h 3802517"/>
              <a:gd name="connsiteX2" fmla="*/ 2871008 w 2871008"/>
              <a:gd name="connsiteY2" fmla="*/ 1435504 h 3802517"/>
              <a:gd name="connsiteX3" fmla="*/ 2863596 w 2871008"/>
              <a:gd name="connsiteY3" fmla="*/ 1582276 h 3802517"/>
              <a:gd name="connsiteX4" fmla="*/ 2862366 w 2871008"/>
              <a:gd name="connsiteY4" fmla="*/ 1590340 h 3802517"/>
              <a:gd name="connsiteX5" fmla="*/ 2868346 w 2871008"/>
              <a:gd name="connsiteY5" fmla="*/ 3635176 h 3802517"/>
              <a:gd name="connsiteX6" fmla="*/ 2721258 w 2871008"/>
              <a:gd name="connsiteY6" fmla="*/ 3802517 h 3802517"/>
              <a:gd name="connsiteX7" fmla="*/ 2721258 w 2871008"/>
              <a:gd name="connsiteY7" fmla="*/ 2070952 h 3802517"/>
              <a:gd name="connsiteX8" fmla="*/ 2697750 w 2871008"/>
              <a:gd name="connsiteY8" fmla="*/ 2119751 h 3802517"/>
              <a:gd name="connsiteX9" fmla="*/ 1435504 w 2871008"/>
              <a:gd name="connsiteY9" fmla="*/ 2871008 h 3802517"/>
              <a:gd name="connsiteX10" fmla="*/ 0 w 2871008"/>
              <a:gd name="connsiteY10" fmla="*/ 1435504 h 3802517"/>
              <a:gd name="connsiteX0" fmla="*/ 0 w 2871008"/>
              <a:gd name="connsiteY0" fmla="*/ 1435504 h 3641152"/>
              <a:gd name="connsiteX1" fmla="*/ 1435504 w 2871008"/>
              <a:gd name="connsiteY1" fmla="*/ 0 h 3641152"/>
              <a:gd name="connsiteX2" fmla="*/ 2871008 w 2871008"/>
              <a:gd name="connsiteY2" fmla="*/ 1435504 h 3641152"/>
              <a:gd name="connsiteX3" fmla="*/ 2863596 w 2871008"/>
              <a:gd name="connsiteY3" fmla="*/ 1582276 h 3641152"/>
              <a:gd name="connsiteX4" fmla="*/ 2862366 w 2871008"/>
              <a:gd name="connsiteY4" fmla="*/ 1590340 h 3641152"/>
              <a:gd name="connsiteX5" fmla="*/ 2868346 w 2871008"/>
              <a:gd name="connsiteY5" fmla="*/ 3635176 h 3641152"/>
              <a:gd name="connsiteX6" fmla="*/ 2721261 w 2871008"/>
              <a:gd name="connsiteY6" fmla="*/ 3641152 h 3641152"/>
              <a:gd name="connsiteX7" fmla="*/ 2721258 w 2871008"/>
              <a:gd name="connsiteY7" fmla="*/ 2070952 h 3641152"/>
              <a:gd name="connsiteX8" fmla="*/ 2697750 w 2871008"/>
              <a:gd name="connsiteY8" fmla="*/ 2119751 h 3641152"/>
              <a:gd name="connsiteX9" fmla="*/ 1435504 w 2871008"/>
              <a:gd name="connsiteY9" fmla="*/ 2871008 h 3641152"/>
              <a:gd name="connsiteX10" fmla="*/ 0 w 2871008"/>
              <a:gd name="connsiteY10" fmla="*/ 1435504 h 364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1008" h="3641152">
                <a:moveTo>
                  <a:pt x="0" y="1435504"/>
                </a:moveTo>
                <a:cubicBezTo>
                  <a:pt x="0" y="642697"/>
                  <a:pt x="642697" y="0"/>
                  <a:pt x="1435504" y="0"/>
                </a:cubicBezTo>
                <a:cubicBezTo>
                  <a:pt x="2228311" y="0"/>
                  <a:pt x="2871008" y="642697"/>
                  <a:pt x="2871008" y="1435504"/>
                </a:cubicBezTo>
                <a:cubicBezTo>
                  <a:pt x="2871008" y="1485055"/>
                  <a:pt x="2868497" y="1534019"/>
                  <a:pt x="2863596" y="1582276"/>
                </a:cubicBezTo>
                <a:lnTo>
                  <a:pt x="2862366" y="1590340"/>
                </a:lnTo>
                <a:cubicBezTo>
                  <a:pt x="2864359" y="2271952"/>
                  <a:pt x="2866353" y="2953564"/>
                  <a:pt x="2868346" y="3635176"/>
                </a:cubicBezTo>
                <a:lnTo>
                  <a:pt x="2721261" y="3641152"/>
                </a:lnTo>
                <a:lnTo>
                  <a:pt x="2721258" y="2070952"/>
                </a:lnTo>
                <a:lnTo>
                  <a:pt x="2697750" y="2119751"/>
                </a:lnTo>
                <a:cubicBezTo>
                  <a:pt x="2454663" y="2567233"/>
                  <a:pt x="1980559" y="2871008"/>
                  <a:pt x="1435504" y="2871008"/>
                </a:cubicBezTo>
                <a:cubicBezTo>
                  <a:pt x="642697" y="2871008"/>
                  <a:pt x="0" y="2228311"/>
                  <a:pt x="0" y="1435504"/>
                </a:cubicBezTo>
                <a:close/>
              </a:path>
            </a:pathLst>
          </a:custGeom>
          <a:solidFill>
            <a:schemeClr val="accent3">
              <a:lumMod val="60000"/>
              <a:lumOff val="4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3" name="Freeform 22">
            <a:extLst>
              <a:ext uri="{FF2B5EF4-FFF2-40B4-BE49-F238E27FC236}">
                <a16:creationId xmlns:a16="http://schemas.microsoft.com/office/drawing/2014/main" id="{2DBCF47E-5E2B-4729-FD9A-4FBD6C899EDB}"/>
              </a:ext>
            </a:extLst>
          </p:cNvPr>
          <p:cNvSpPr/>
          <p:nvPr/>
        </p:nvSpPr>
        <p:spPr>
          <a:xfrm rot="5400000">
            <a:off x="5802441" y="2473823"/>
            <a:ext cx="2899651" cy="3950131"/>
          </a:xfrm>
          <a:custGeom>
            <a:avLst/>
            <a:gdLst>
              <a:gd name="connsiteX0" fmla="*/ 1280584 w 2561168"/>
              <a:gd name="connsiteY0" fmla="*/ 0 h 3644023"/>
              <a:gd name="connsiteX1" fmla="*/ 2561168 w 2561168"/>
              <a:gd name="connsiteY1" fmla="*/ 1280584 h 3644023"/>
              <a:gd name="connsiteX2" fmla="*/ 1280584 w 2561168"/>
              <a:gd name="connsiteY2" fmla="*/ 2561168 h 3644023"/>
              <a:gd name="connsiteX3" fmla="*/ 154560 w 2561168"/>
              <a:gd name="connsiteY3" fmla="*/ 1890986 h 3644023"/>
              <a:gd name="connsiteX4" fmla="*/ 141959 w 2561168"/>
              <a:gd name="connsiteY4" fmla="*/ 1864829 h 3644023"/>
              <a:gd name="connsiteX5" fmla="*/ 141959 w 2561168"/>
              <a:gd name="connsiteY5" fmla="*/ 3620505 h 3644023"/>
              <a:gd name="connsiteX6" fmla="*/ 118441 w 2561168"/>
              <a:gd name="connsiteY6" fmla="*/ 3644023 h 3644023"/>
              <a:gd name="connsiteX7" fmla="*/ 24369 w 2561168"/>
              <a:gd name="connsiteY7" fmla="*/ 3644023 h 3644023"/>
              <a:gd name="connsiteX8" fmla="*/ 851 w 2561168"/>
              <a:gd name="connsiteY8" fmla="*/ 3620505 h 3644023"/>
              <a:gd name="connsiteX9" fmla="*/ 851 w 2561168"/>
              <a:gd name="connsiteY9" fmla="*/ 1297437 h 3644023"/>
              <a:gd name="connsiteX10" fmla="*/ 0 w 2561168"/>
              <a:gd name="connsiteY10" fmla="*/ 1280584 h 3644023"/>
              <a:gd name="connsiteX11" fmla="*/ 851 w 2561168"/>
              <a:gd name="connsiteY11" fmla="*/ 1263731 h 3644023"/>
              <a:gd name="connsiteX12" fmla="*/ 851 w 2561168"/>
              <a:gd name="connsiteY12" fmla="*/ 1206727 h 3644023"/>
              <a:gd name="connsiteX13" fmla="*/ 4129 w 2561168"/>
              <a:gd name="connsiteY13" fmla="*/ 1198813 h 3644023"/>
              <a:gd name="connsiteX14" fmla="*/ 6612 w 2561168"/>
              <a:gd name="connsiteY14" fmla="*/ 1149652 h 3644023"/>
              <a:gd name="connsiteX15" fmla="*/ 1280584 w 2561168"/>
              <a:gd name="connsiteY15" fmla="*/ 0 h 3644023"/>
              <a:gd name="connsiteX0" fmla="*/ 1280584 w 2561168"/>
              <a:gd name="connsiteY0" fmla="*/ 0 h 3758683"/>
              <a:gd name="connsiteX1" fmla="*/ 2561168 w 2561168"/>
              <a:gd name="connsiteY1" fmla="*/ 1280584 h 3758683"/>
              <a:gd name="connsiteX2" fmla="*/ 1280584 w 2561168"/>
              <a:gd name="connsiteY2" fmla="*/ 2561168 h 3758683"/>
              <a:gd name="connsiteX3" fmla="*/ 154560 w 2561168"/>
              <a:gd name="connsiteY3" fmla="*/ 1890986 h 3758683"/>
              <a:gd name="connsiteX4" fmla="*/ 141959 w 2561168"/>
              <a:gd name="connsiteY4" fmla="*/ 1864829 h 3758683"/>
              <a:gd name="connsiteX5" fmla="*/ 141959 w 2561168"/>
              <a:gd name="connsiteY5" fmla="*/ 3620505 h 3758683"/>
              <a:gd name="connsiteX6" fmla="*/ 24369 w 2561168"/>
              <a:gd name="connsiteY6" fmla="*/ 3644023 h 3758683"/>
              <a:gd name="connsiteX7" fmla="*/ 851 w 2561168"/>
              <a:gd name="connsiteY7" fmla="*/ 3620505 h 3758683"/>
              <a:gd name="connsiteX8" fmla="*/ 851 w 2561168"/>
              <a:gd name="connsiteY8" fmla="*/ 1297437 h 3758683"/>
              <a:gd name="connsiteX9" fmla="*/ 0 w 2561168"/>
              <a:gd name="connsiteY9" fmla="*/ 1280584 h 3758683"/>
              <a:gd name="connsiteX10" fmla="*/ 851 w 2561168"/>
              <a:gd name="connsiteY10" fmla="*/ 1263731 h 3758683"/>
              <a:gd name="connsiteX11" fmla="*/ 851 w 2561168"/>
              <a:gd name="connsiteY11" fmla="*/ 1206727 h 3758683"/>
              <a:gd name="connsiteX12" fmla="*/ 4129 w 2561168"/>
              <a:gd name="connsiteY12" fmla="*/ 1198813 h 3758683"/>
              <a:gd name="connsiteX13" fmla="*/ 6612 w 2561168"/>
              <a:gd name="connsiteY13" fmla="*/ 1149652 h 3758683"/>
              <a:gd name="connsiteX14" fmla="*/ 1280584 w 2561168"/>
              <a:gd name="connsiteY14" fmla="*/ 0 h 3758683"/>
              <a:gd name="connsiteX0" fmla="*/ 1280584 w 2561168"/>
              <a:gd name="connsiteY0" fmla="*/ 0 h 3876648"/>
              <a:gd name="connsiteX1" fmla="*/ 2561168 w 2561168"/>
              <a:gd name="connsiteY1" fmla="*/ 1280584 h 3876648"/>
              <a:gd name="connsiteX2" fmla="*/ 1280584 w 2561168"/>
              <a:gd name="connsiteY2" fmla="*/ 2561168 h 3876648"/>
              <a:gd name="connsiteX3" fmla="*/ 154560 w 2561168"/>
              <a:gd name="connsiteY3" fmla="*/ 1890986 h 3876648"/>
              <a:gd name="connsiteX4" fmla="*/ 141959 w 2561168"/>
              <a:gd name="connsiteY4" fmla="*/ 1864829 h 3876648"/>
              <a:gd name="connsiteX5" fmla="*/ 141959 w 2561168"/>
              <a:gd name="connsiteY5" fmla="*/ 3620505 h 3876648"/>
              <a:gd name="connsiteX6" fmla="*/ 851 w 2561168"/>
              <a:gd name="connsiteY6" fmla="*/ 3620505 h 3876648"/>
              <a:gd name="connsiteX7" fmla="*/ 851 w 2561168"/>
              <a:gd name="connsiteY7" fmla="*/ 1297437 h 3876648"/>
              <a:gd name="connsiteX8" fmla="*/ 0 w 2561168"/>
              <a:gd name="connsiteY8" fmla="*/ 1280584 h 3876648"/>
              <a:gd name="connsiteX9" fmla="*/ 851 w 2561168"/>
              <a:gd name="connsiteY9" fmla="*/ 1263731 h 3876648"/>
              <a:gd name="connsiteX10" fmla="*/ 851 w 2561168"/>
              <a:gd name="connsiteY10" fmla="*/ 1206727 h 3876648"/>
              <a:gd name="connsiteX11" fmla="*/ 4129 w 2561168"/>
              <a:gd name="connsiteY11" fmla="*/ 1198813 h 3876648"/>
              <a:gd name="connsiteX12" fmla="*/ 6612 w 2561168"/>
              <a:gd name="connsiteY12" fmla="*/ 1149652 h 3876648"/>
              <a:gd name="connsiteX13" fmla="*/ 1280584 w 2561168"/>
              <a:gd name="connsiteY13" fmla="*/ 0 h 3876648"/>
              <a:gd name="connsiteX0" fmla="*/ 1280584 w 2561168"/>
              <a:gd name="connsiteY0" fmla="*/ 0 h 3620505"/>
              <a:gd name="connsiteX1" fmla="*/ 2561168 w 2561168"/>
              <a:gd name="connsiteY1" fmla="*/ 1280584 h 3620505"/>
              <a:gd name="connsiteX2" fmla="*/ 1280584 w 2561168"/>
              <a:gd name="connsiteY2" fmla="*/ 2561168 h 3620505"/>
              <a:gd name="connsiteX3" fmla="*/ 154560 w 2561168"/>
              <a:gd name="connsiteY3" fmla="*/ 1890986 h 3620505"/>
              <a:gd name="connsiteX4" fmla="*/ 141959 w 2561168"/>
              <a:gd name="connsiteY4" fmla="*/ 1864829 h 3620505"/>
              <a:gd name="connsiteX5" fmla="*/ 141959 w 2561168"/>
              <a:gd name="connsiteY5" fmla="*/ 3620505 h 3620505"/>
              <a:gd name="connsiteX6" fmla="*/ 851 w 2561168"/>
              <a:gd name="connsiteY6" fmla="*/ 3620505 h 3620505"/>
              <a:gd name="connsiteX7" fmla="*/ 851 w 2561168"/>
              <a:gd name="connsiteY7" fmla="*/ 1297437 h 3620505"/>
              <a:gd name="connsiteX8" fmla="*/ 0 w 2561168"/>
              <a:gd name="connsiteY8" fmla="*/ 1280584 h 3620505"/>
              <a:gd name="connsiteX9" fmla="*/ 851 w 2561168"/>
              <a:gd name="connsiteY9" fmla="*/ 1263731 h 3620505"/>
              <a:gd name="connsiteX10" fmla="*/ 851 w 2561168"/>
              <a:gd name="connsiteY10" fmla="*/ 1206727 h 3620505"/>
              <a:gd name="connsiteX11" fmla="*/ 4129 w 2561168"/>
              <a:gd name="connsiteY11" fmla="*/ 1198813 h 3620505"/>
              <a:gd name="connsiteX12" fmla="*/ 6612 w 2561168"/>
              <a:gd name="connsiteY12" fmla="*/ 1149652 h 3620505"/>
              <a:gd name="connsiteX13" fmla="*/ 1280584 w 2561168"/>
              <a:gd name="connsiteY13" fmla="*/ 0 h 3620505"/>
              <a:gd name="connsiteX0" fmla="*/ 1280584 w 2561168"/>
              <a:gd name="connsiteY0" fmla="*/ 0 h 3620505"/>
              <a:gd name="connsiteX1" fmla="*/ 2561168 w 2561168"/>
              <a:gd name="connsiteY1" fmla="*/ 1280584 h 3620505"/>
              <a:gd name="connsiteX2" fmla="*/ 1280584 w 2561168"/>
              <a:gd name="connsiteY2" fmla="*/ 2561168 h 3620505"/>
              <a:gd name="connsiteX3" fmla="*/ 154560 w 2561168"/>
              <a:gd name="connsiteY3" fmla="*/ 1890986 h 3620505"/>
              <a:gd name="connsiteX4" fmla="*/ 141959 w 2561168"/>
              <a:gd name="connsiteY4" fmla="*/ 1864829 h 3620505"/>
              <a:gd name="connsiteX5" fmla="*/ 141959 w 2561168"/>
              <a:gd name="connsiteY5" fmla="*/ 3620505 h 3620505"/>
              <a:gd name="connsiteX6" fmla="*/ 851 w 2561168"/>
              <a:gd name="connsiteY6" fmla="*/ 3477070 h 3620505"/>
              <a:gd name="connsiteX7" fmla="*/ 851 w 2561168"/>
              <a:gd name="connsiteY7" fmla="*/ 1297437 h 3620505"/>
              <a:gd name="connsiteX8" fmla="*/ 0 w 2561168"/>
              <a:gd name="connsiteY8" fmla="*/ 1280584 h 3620505"/>
              <a:gd name="connsiteX9" fmla="*/ 851 w 2561168"/>
              <a:gd name="connsiteY9" fmla="*/ 1263731 h 3620505"/>
              <a:gd name="connsiteX10" fmla="*/ 851 w 2561168"/>
              <a:gd name="connsiteY10" fmla="*/ 1206727 h 3620505"/>
              <a:gd name="connsiteX11" fmla="*/ 4129 w 2561168"/>
              <a:gd name="connsiteY11" fmla="*/ 1198813 h 3620505"/>
              <a:gd name="connsiteX12" fmla="*/ 6612 w 2561168"/>
              <a:gd name="connsiteY12" fmla="*/ 1149652 h 3620505"/>
              <a:gd name="connsiteX13" fmla="*/ 1280584 w 2561168"/>
              <a:gd name="connsiteY13" fmla="*/ 0 h 3620505"/>
              <a:gd name="connsiteX0" fmla="*/ 1280584 w 2561168"/>
              <a:gd name="connsiteY0" fmla="*/ 0 h 3489023"/>
              <a:gd name="connsiteX1" fmla="*/ 2561168 w 2561168"/>
              <a:gd name="connsiteY1" fmla="*/ 1280584 h 3489023"/>
              <a:gd name="connsiteX2" fmla="*/ 1280584 w 2561168"/>
              <a:gd name="connsiteY2" fmla="*/ 2561168 h 3489023"/>
              <a:gd name="connsiteX3" fmla="*/ 154560 w 2561168"/>
              <a:gd name="connsiteY3" fmla="*/ 1890986 h 3489023"/>
              <a:gd name="connsiteX4" fmla="*/ 141959 w 2561168"/>
              <a:gd name="connsiteY4" fmla="*/ 1864829 h 3489023"/>
              <a:gd name="connsiteX5" fmla="*/ 141959 w 2561168"/>
              <a:gd name="connsiteY5" fmla="*/ 3489023 h 3489023"/>
              <a:gd name="connsiteX6" fmla="*/ 851 w 2561168"/>
              <a:gd name="connsiteY6" fmla="*/ 3477070 h 3489023"/>
              <a:gd name="connsiteX7" fmla="*/ 851 w 2561168"/>
              <a:gd name="connsiteY7" fmla="*/ 1297437 h 3489023"/>
              <a:gd name="connsiteX8" fmla="*/ 0 w 2561168"/>
              <a:gd name="connsiteY8" fmla="*/ 1280584 h 3489023"/>
              <a:gd name="connsiteX9" fmla="*/ 851 w 2561168"/>
              <a:gd name="connsiteY9" fmla="*/ 1263731 h 3489023"/>
              <a:gd name="connsiteX10" fmla="*/ 851 w 2561168"/>
              <a:gd name="connsiteY10" fmla="*/ 1206727 h 3489023"/>
              <a:gd name="connsiteX11" fmla="*/ 4129 w 2561168"/>
              <a:gd name="connsiteY11" fmla="*/ 1198813 h 3489023"/>
              <a:gd name="connsiteX12" fmla="*/ 6612 w 2561168"/>
              <a:gd name="connsiteY12" fmla="*/ 1149652 h 3489023"/>
              <a:gd name="connsiteX13" fmla="*/ 1280584 w 2561168"/>
              <a:gd name="connsiteY13" fmla="*/ 0 h 34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1168" h="3489023">
                <a:moveTo>
                  <a:pt x="1280584" y="0"/>
                </a:moveTo>
                <a:cubicBezTo>
                  <a:pt x="1987831" y="0"/>
                  <a:pt x="2561168" y="573337"/>
                  <a:pt x="2561168" y="1280584"/>
                </a:cubicBezTo>
                <a:cubicBezTo>
                  <a:pt x="2561168" y="1987831"/>
                  <a:pt x="1987831" y="2561168"/>
                  <a:pt x="1280584" y="2561168"/>
                </a:cubicBezTo>
                <a:cubicBezTo>
                  <a:pt x="794352" y="2561168"/>
                  <a:pt x="371413" y="2290177"/>
                  <a:pt x="154560" y="1890986"/>
                </a:cubicBezTo>
                <a:lnTo>
                  <a:pt x="141959" y="1864829"/>
                </a:lnTo>
                <a:lnTo>
                  <a:pt x="141959" y="3489023"/>
                </a:lnTo>
                <a:lnTo>
                  <a:pt x="851" y="3477070"/>
                </a:lnTo>
                <a:lnTo>
                  <a:pt x="851" y="1297437"/>
                </a:lnTo>
                <a:cubicBezTo>
                  <a:pt x="567" y="1291819"/>
                  <a:pt x="284" y="1286202"/>
                  <a:pt x="0" y="1280584"/>
                </a:cubicBezTo>
                <a:cubicBezTo>
                  <a:pt x="284" y="1274966"/>
                  <a:pt x="567" y="1269349"/>
                  <a:pt x="851" y="1263731"/>
                </a:cubicBezTo>
                <a:lnTo>
                  <a:pt x="851" y="1206727"/>
                </a:lnTo>
                <a:lnTo>
                  <a:pt x="4129" y="1198813"/>
                </a:lnTo>
                <a:lnTo>
                  <a:pt x="6612" y="1149652"/>
                </a:lnTo>
                <a:cubicBezTo>
                  <a:pt x="72190" y="503909"/>
                  <a:pt x="617540" y="0"/>
                  <a:pt x="1280584" y="0"/>
                </a:cubicBezTo>
                <a:close/>
              </a:path>
            </a:pathLst>
          </a:custGeom>
          <a:solidFill>
            <a:schemeClr val="accent3">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4" name="Freeform 23">
            <a:extLst>
              <a:ext uri="{FF2B5EF4-FFF2-40B4-BE49-F238E27FC236}">
                <a16:creationId xmlns:a16="http://schemas.microsoft.com/office/drawing/2014/main" id="{A4E1197F-CF46-43ED-8357-62BF00E99B57}"/>
              </a:ext>
            </a:extLst>
          </p:cNvPr>
          <p:cNvSpPr/>
          <p:nvPr/>
        </p:nvSpPr>
        <p:spPr>
          <a:xfrm>
            <a:off x="6502895" y="3159098"/>
            <a:ext cx="2560827" cy="3823304"/>
          </a:xfrm>
          <a:custGeom>
            <a:avLst/>
            <a:gdLst>
              <a:gd name="connsiteX0" fmla="*/ 2261896 w 2261896"/>
              <a:gd name="connsiteY0" fmla="*/ 1130948 h 3591763"/>
              <a:gd name="connsiteX1" fmla="*/ 2260837 w 2261896"/>
              <a:gd name="connsiteY1" fmla="*/ 1151912 h 3591763"/>
              <a:gd name="connsiteX2" fmla="*/ 2261896 w 2261896"/>
              <a:gd name="connsiteY2" fmla="*/ 1154467 h 3591763"/>
              <a:gd name="connsiteX3" fmla="*/ 2261896 w 2261896"/>
              <a:gd name="connsiteY3" fmla="*/ 3568245 h 3591763"/>
              <a:gd name="connsiteX4" fmla="*/ 2238378 w 2261896"/>
              <a:gd name="connsiteY4" fmla="*/ 3591763 h 3591763"/>
              <a:gd name="connsiteX5" fmla="*/ 2144306 w 2261896"/>
              <a:gd name="connsiteY5" fmla="*/ 3591763 h 3591763"/>
              <a:gd name="connsiteX6" fmla="*/ 2120788 w 2261896"/>
              <a:gd name="connsiteY6" fmla="*/ 3568245 h 3591763"/>
              <a:gd name="connsiteX7" fmla="*/ 2120788 w 2261896"/>
              <a:gd name="connsiteY7" fmla="*/ 1677611 h 3591763"/>
              <a:gd name="connsiteX8" fmla="*/ 2068748 w 2261896"/>
              <a:gd name="connsiteY8" fmla="*/ 1763272 h 3591763"/>
              <a:gd name="connsiteX9" fmla="*/ 1130948 w 2261896"/>
              <a:gd name="connsiteY9" fmla="*/ 2261896 h 3591763"/>
              <a:gd name="connsiteX10" fmla="*/ 0 w 2261896"/>
              <a:gd name="connsiteY10" fmla="*/ 1130948 h 3591763"/>
              <a:gd name="connsiteX11" fmla="*/ 1130948 w 2261896"/>
              <a:gd name="connsiteY11" fmla="*/ 0 h 3591763"/>
              <a:gd name="connsiteX12" fmla="*/ 2261896 w 2261896"/>
              <a:gd name="connsiteY12" fmla="*/ 1130948 h 3591763"/>
              <a:gd name="connsiteX0" fmla="*/ 2261896 w 2261896"/>
              <a:gd name="connsiteY0" fmla="*/ 1130948 h 3755091"/>
              <a:gd name="connsiteX1" fmla="*/ 2260837 w 2261896"/>
              <a:gd name="connsiteY1" fmla="*/ 1151912 h 3755091"/>
              <a:gd name="connsiteX2" fmla="*/ 2261896 w 2261896"/>
              <a:gd name="connsiteY2" fmla="*/ 1154467 h 3755091"/>
              <a:gd name="connsiteX3" fmla="*/ 2261896 w 2261896"/>
              <a:gd name="connsiteY3" fmla="*/ 3568245 h 3755091"/>
              <a:gd name="connsiteX4" fmla="*/ 2144306 w 2261896"/>
              <a:gd name="connsiteY4" fmla="*/ 3591763 h 3755091"/>
              <a:gd name="connsiteX5" fmla="*/ 2120788 w 2261896"/>
              <a:gd name="connsiteY5" fmla="*/ 3568245 h 3755091"/>
              <a:gd name="connsiteX6" fmla="*/ 2120788 w 2261896"/>
              <a:gd name="connsiteY6" fmla="*/ 1677611 h 3755091"/>
              <a:gd name="connsiteX7" fmla="*/ 2068748 w 2261896"/>
              <a:gd name="connsiteY7" fmla="*/ 1763272 h 3755091"/>
              <a:gd name="connsiteX8" fmla="*/ 1130948 w 2261896"/>
              <a:gd name="connsiteY8" fmla="*/ 2261896 h 3755091"/>
              <a:gd name="connsiteX9" fmla="*/ 0 w 2261896"/>
              <a:gd name="connsiteY9" fmla="*/ 1130948 h 3755091"/>
              <a:gd name="connsiteX10" fmla="*/ 1130948 w 2261896"/>
              <a:gd name="connsiteY10" fmla="*/ 0 h 3755091"/>
              <a:gd name="connsiteX11" fmla="*/ 2261896 w 2261896"/>
              <a:gd name="connsiteY11" fmla="*/ 1130948 h 3755091"/>
              <a:gd name="connsiteX0" fmla="*/ 2261896 w 2261896"/>
              <a:gd name="connsiteY0" fmla="*/ 1130948 h 3838256"/>
              <a:gd name="connsiteX1" fmla="*/ 2260837 w 2261896"/>
              <a:gd name="connsiteY1" fmla="*/ 1151912 h 3838256"/>
              <a:gd name="connsiteX2" fmla="*/ 2261896 w 2261896"/>
              <a:gd name="connsiteY2" fmla="*/ 1154467 h 3838256"/>
              <a:gd name="connsiteX3" fmla="*/ 2261896 w 2261896"/>
              <a:gd name="connsiteY3" fmla="*/ 3568245 h 3838256"/>
              <a:gd name="connsiteX4" fmla="*/ 2120788 w 2261896"/>
              <a:gd name="connsiteY4" fmla="*/ 3568245 h 3838256"/>
              <a:gd name="connsiteX5" fmla="*/ 2120788 w 2261896"/>
              <a:gd name="connsiteY5" fmla="*/ 1677611 h 3838256"/>
              <a:gd name="connsiteX6" fmla="*/ 2068748 w 2261896"/>
              <a:gd name="connsiteY6" fmla="*/ 1763272 h 3838256"/>
              <a:gd name="connsiteX7" fmla="*/ 1130948 w 2261896"/>
              <a:gd name="connsiteY7" fmla="*/ 2261896 h 3838256"/>
              <a:gd name="connsiteX8" fmla="*/ 0 w 2261896"/>
              <a:gd name="connsiteY8" fmla="*/ 1130948 h 3838256"/>
              <a:gd name="connsiteX9" fmla="*/ 1130948 w 2261896"/>
              <a:gd name="connsiteY9" fmla="*/ 0 h 3838256"/>
              <a:gd name="connsiteX10" fmla="*/ 2261896 w 2261896"/>
              <a:gd name="connsiteY10" fmla="*/ 1130948 h 3838256"/>
              <a:gd name="connsiteX0" fmla="*/ 2261896 w 2261896"/>
              <a:gd name="connsiteY0" fmla="*/ 1130948 h 3568245"/>
              <a:gd name="connsiteX1" fmla="*/ 2260837 w 2261896"/>
              <a:gd name="connsiteY1" fmla="*/ 1151912 h 3568245"/>
              <a:gd name="connsiteX2" fmla="*/ 2261896 w 2261896"/>
              <a:gd name="connsiteY2" fmla="*/ 1154467 h 3568245"/>
              <a:gd name="connsiteX3" fmla="*/ 2261896 w 2261896"/>
              <a:gd name="connsiteY3" fmla="*/ 3568245 h 3568245"/>
              <a:gd name="connsiteX4" fmla="*/ 2120788 w 2261896"/>
              <a:gd name="connsiteY4" fmla="*/ 3568245 h 3568245"/>
              <a:gd name="connsiteX5" fmla="*/ 2120788 w 2261896"/>
              <a:gd name="connsiteY5" fmla="*/ 1677611 h 3568245"/>
              <a:gd name="connsiteX6" fmla="*/ 2068748 w 2261896"/>
              <a:gd name="connsiteY6" fmla="*/ 1763272 h 3568245"/>
              <a:gd name="connsiteX7" fmla="*/ 1130948 w 2261896"/>
              <a:gd name="connsiteY7" fmla="*/ 2261896 h 3568245"/>
              <a:gd name="connsiteX8" fmla="*/ 0 w 2261896"/>
              <a:gd name="connsiteY8" fmla="*/ 1130948 h 3568245"/>
              <a:gd name="connsiteX9" fmla="*/ 1130948 w 2261896"/>
              <a:gd name="connsiteY9" fmla="*/ 0 h 3568245"/>
              <a:gd name="connsiteX10" fmla="*/ 2261896 w 2261896"/>
              <a:gd name="connsiteY10" fmla="*/ 1130948 h 3568245"/>
              <a:gd name="connsiteX0" fmla="*/ 2261896 w 2261896"/>
              <a:gd name="connsiteY0" fmla="*/ 1130948 h 3568245"/>
              <a:gd name="connsiteX1" fmla="*/ 2260837 w 2261896"/>
              <a:gd name="connsiteY1" fmla="*/ 1151912 h 3568245"/>
              <a:gd name="connsiteX2" fmla="*/ 2261896 w 2261896"/>
              <a:gd name="connsiteY2" fmla="*/ 1154467 h 3568245"/>
              <a:gd name="connsiteX3" fmla="*/ 2261896 w 2261896"/>
              <a:gd name="connsiteY3" fmla="*/ 3568245 h 3568245"/>
              <a:gd name="connsiteX4" fmla="*/ 2120788 w 2261896"/>
              <a:gd name="connsiteY4" fmla="*/ 3353095 h 3568245"/>
              <a:gd name="connsiteX5" fmla="*/ 2120788 w 2261896"/>
              <a:gd name="connsiteY5" fmla="*/ 1677611 h 3568245"/>
              <a:gd name="connsiteX6" fmla="*/ 2068748 w 2261896"/>
              <a:gd name="connsiteY6" fmla="*/ 1763272 h 3568245"/>
              <a:gd name="connsiteX7" fmla="*/ 1130948 w 2261896"/>
              <a:gd name="connsiteY7" fmla="*/ 2261896 h 3568245"/>
              <a:gd name="connsiteX8" fmla="*/ 0 w 2261896"/>
              <a:gd name="connsiteY8" fmla="*/ 1130948 h 3568245"/>
              <a:gd name="connsiteX9" fmla="*/ 1130948 w 2261896"/>
              <a:gd name="connsiteY9" fmla="*/ 0 h 3568245"/>
              <a:gd name="connsiteX10" fmla="*/ 2261896 w 2261896"/>
              <a:gd name="connsiteY10" fmla="*/ 1130948 h 3568245"/>
              <a:gd name="connsiteX0" fmla="*/ 2261896 w 2261896"/>
              <a:gd name="connsiteY0" fmla="*/ 1130948 h 3377001"/>
              <a:gd name="connsiteX1" fmla="*/ 2260837 w 2261896"/>
              <a:gd name="connsiteY1" fmla="*/ 1151912 h 3377001"/>
              <a:gd name="connsiteX2" fmla="*/ 2261896 w 2261896"/>
              <a:gd name="connsiteY2" fmla="*/ 1154467 h 3377001"/>
              <a:gd name="connsiteX3" fmla="*/ 2255920 w 2261896"/>
              <a:gd name="connsiteY3" fmla="*/ 3377001 h 3377001"/>
              <a:gd name="connsiteX4" fmla="*/ 2120788 w 2261896"/>
              <a:gd name="connsiteY4" fmla="*/ 3353095 h 3377001"/>
              <a:gd name="connsiteX5" fmla="*/ 2120788 w 2261896"/>
              <a:gd name="connsiteY5" fmla="*/ 1677611 h 3377001"/>
              <a:gd name="connsiteX6" fmla="*/ 2068748 w 2261896"/>
              <a:gd name="connsiteY6" fmla="*/ 1763272 h 3377001"/>
              <a:gd name="connsiteX7" fmla="*/ 1130948 w 2261896"/>
              <a:gd name="connsiteY7" fmla="*/ 2261896 h 3377001"/>
              <a:gd name="connsiteX8" fmla="*/ 0 w 2261896"/>
              <a:gd name="connsiteY8" fmla="*/ 1130948 h 3377001"/>
              <a:gd name="connsiteX9" fmla="*/ 1130948 w 2261896"/>
              <a:gd name="connsiteY9" fmla="*/ 0 h 3377001"/>
              <a:gd name="connsiteX10" fmla="*/ 2261896 w 2261896"/>
              <a:gd name="connsiteY10" fmla="*/ 1130948 h 337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1896" h="3377001">
                <a:moveTo>
                  <a:pt x="2261896" y="1130948"/>
                </a:moveTo>
                <a:lnTo>
                  <a:pt x="2260837" y="1151912"/>
                </a:lnTo>
                <a:lnTo>
                  <a:pt x="2261896" y="1154467"/>
                </a:lnTo>
                <a:lnTo>
                  <a:pt x="2255920" y="3377001"/>
                </a:lnTo>
                <a:lnTo>
                  <a:pt x="2120788" y="3353095"/>
                </a:lnTo>
                <a:lnTo>
                  <a:pt x="2120788" y="1677611"/>
                </a:lnTo>
                <a:lnTo>
                  <a:pt x="2068748" y="1763272"/>
                </a:lnTo>
                <a:cubicBezTo>
                  <a:pt x="1865508" y="2064106"/>
                  <a:pt x="1521326" y="2261896"/>
                  <a:pt x="1130948" y="2261896"/>
                </a:cubicBezTo>
                <a:cubicBezTo>
                  <a:pt x="506343" y="2261896"/>
                  <a:pt x="0" y="1755553"/>
                  <a:pt x="0" y="1130948"/>
                </a:cubicBezTo>
                <a:cubicBezTo>
                  <a:pt x="0" y="506343"/>
                  <a:pt x="506343" y="0"/>
                  <a:pt x="1130948" y="0"/>
                </a:cubicBezTo>
                <a:cubicBezTo>
                  <a:pt x="1755553" y="0"/>
                  <a:pt x="2261896" y="506343"/>
                  <a:pt x="2261896" y="1130948"/>
                </a:cubicBezTo>
                <a:close/>
              </a:path>
            </a:pathLst>
          </a:custGeom>
          <a:solidFill>
            <a:schemeClr val="accent3">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5" name="Freeform 24">
            <a:extLst>
              <a:ext uri="{FF2B5EF4-FFF2-40B4-BE49-F238E27FC236}">
                <a16:creationId xmlns:a16="http://schemas.microsoft.com/office/drawing/2014/main" id="{F2412369-F862-9423-D8C5-C2891C490048}"/>
              </a:ext>
            </a:extLst>
          </p:cNvPr>
          <p:cNvSpPr/>
          <p:nvPr/>
        </p:nvSpPr>
        <p:spPr>
          <a:xfrm rot="5400000">
            <a:off x="6118193" y="2790123"/>
            <a:ext cx="2272761" cy="3298785"/>
          </a:xfrm>
          <a:custGeom>
            <a:avLst/>
            <a:gdLst>
              <a:gd name="connsiteX0" fmla="*/ 1003728 w 2007456"/>
              <a:gd name="connsiteY0" fmla="*/ 0 h 3074515"/>
              <a:gd name="connsiteX1" fmla="*/ 2007456 w 2007456"/>
              <a:gd name="connsiteY1" fmla="*/ 1003728 h 3074515"/>
              <a:gd name="connsiteX2" fmla="*/ 2004857 w 2007456"/>
              <a:gd name="connsiteY2" fmla="*/ 1055198 h 3074515"/>
              <a:gd name="connsiteX3" fmla="*/ 2004857 w 2007456"/>
              <a:gd name="connsiteY3" fmla="*/ 3051168 h 3074515"/>
              <a:gd name="connsiteX4" fmla="*/ 1981510 w 2007456"/>
              <a:gd name="connsiteY4" fmla="*/ 3074515 h 3074515"/>
              <a:gd name="connsiteX5" fmla="*/ 1888123 w 2007456"/>
              <a:gd name="connsiteY5" fmla="*/ 3074515 h 3074515"/>
              <a:gd name="connsiteX6" fmla="*/ 1864776 w 2007456"/>
              <a:gd name="connsiteY6" fmla="*/ 3051168 h 3074515"/>
              <a:gd name="connsiteX7" fmla="*/ 1864776 w 2007456"/>
              <a:gd name="connsiteY7" fmla="*/ 1517613 h 3074515"/>
              <a:gd name="connsiteX8" fmla="*/ 1836035 w 2007456"/>
              <a:gd name="connsiteY8" fmla="*/ 1564922 h 3074515"/>
              <a:gd name="connsiteX9" fmla="*/ 1003728 w 2007456"/>
              <a:gd name="connsiteY9" fmla="*/ 2007456 h 3074515"/>
              <a:gd name="connsiteX10" fmla="*/ 0 w 2007456"/>
              <a:gd name="connsiteY10" fmla="*/ 1003728 h 3074515"/>
              <a:gd name="connsiteX11" fmla="*/ 1003728 w 2007456"/>
              <a:gd name="connsiteY11" fmla="*/ 0 h 3074515"/>
              <a:gd name="connsiteX0" fmla="*/ 1003728 w 2007456"/>
              <a:gd name="connsiteY0" fmla="*/ 0 h 3074515"/>
              <a:gd name="connsiteX1" fmla="*/ 2007456 w 2007456"/>
              <a:gd name="connsiteY1" fmla="*/ 1003728 h 3074515"/>
              <a:gd name="connsiteX2" fmla="*/ 2004857 w 2007456"/>
              <a:gd name="connsiteY2" fmla="*/ 1055198 h 3074515"/>
              <a:gd name="connsiteX3" fmla="*/ 2004857 w 2007456"/>
              <a:gd name="connsiteY3" fmla="*/ 3051168 h 3074515"/>
              <a:gd name="connsiteX4" fmla="*/ 1981510 w 2007456"/>
              <a:gd name="connsiteY4" fmla="*/ 3074515 h 3074515"/>
              <a:gd name="connsiteX5" fmla="*/ 1864776 w 2007456"/>
              <a:gd name="connsiteY5" fmla="*/ 3051168 h 3074515"/>
              <a:gd name="connsiteX6" fmla="*/ 1864776 w 2007456"/>
              <a:gd name="connsiteY6" fmla="*/ 1517613 h 3074515"/>
              <a:gd name="connsiteX7" fmla="*/ 1836035 w 2007456"/>
              <a:gd name="connsiteY7" fmla="*/ 1564922 h 3074515"/>
              <a:gd name="connsiteX8" fmla="*/ 1003728 w 2007456"/>
              <a:gd name="connsiteY8" fmla="*/ 2007456 h 3074515"/>
              <a:gd name="connsiteX9" fmla="*/ 0 w 2007456"/>
              <a:gd name="connsiteY9" fmla="*/ 1003728 h 3074515"/>
              <a:gd name="connsiteX10" fmla="*/ 1003728 w 2007456"/>
              <a:gd name="connsiteY10" fmla="*/ 0 h 3074515"/>
              <a:gd name="connsiteX0" fmla="*/ 1003728 w 2007456"/>
              <a:gd name="connsiteY0" fmla="*/ 0 h 3272702"/>
              <a:gd name="connsiteX1" fmla="*/ 2007456 w 2007456"/>
              <a:gd name="connsiteY1" fmla="*/ 1003728 h 3272702"/>
              <a:gd name="connsiteX2" fmla="*/ 2004857 w 2007456"/>
              <a:gd name="connsiteY2" fmla="*/ 1055198 h 3272702"/>
              <a:gd name="connsiteX3" fmla="*/ 2004857 w 2007456"/>
              <a:gd name="connsiteY3" fmla="*/ 3051168 h 3272702"/>
              <a:gd name="connsiteX4" fmla="*/ 1864776 w 2007456"/>
              <a:gd name="connsiteY4" fmla="*/ 3051168 h 3272702"/>
              <a:gd name="connsiteX5" fmla="*/ 1864776 w 2007456"/>
              <a:gd name="connsiteY5" fmla="*/ 1517613 h 3272702"/>
              <a:gd name="connsiteX6" fmla="*/ 1836035 w 2007456"/>
              <a:gd name="connsiteY6" fmla="*/ 1564922 h 3272702"/>
              <a:gd name="connsiteX7" fmla="*/ 1003728 w 2007456"/>
              <a:gd name="connsiteY7" fmla="*/ 2007456 h 3272702"/>
              <a:gd name="connsiteX8" fmla="*/ 0 w 2007456"/>
              <a:gd name="connsiteY8" fmla="*/ 1003728 h 3272702"/>
              <a:gd name="connsiteX9" fmla="*/ 1003728 w 2007456"/>
              <a:gd name="connsiteY9" fmla="*/ 0 h 3272702"/>
              <a:gd name="connsiteX0" fmla="*/ 1003728 w 2007456"/>
              <a:gd name="connsiteY0" fmla="*/ 0 h 3051168"/>
              <a:gd name="connsiteX1" fmla="*/ 2007456 w 2007456"/>
              <a:gd name="connsiteY1" fmla="*/ 1003728 h 3051168"/>
              <a:gd name="connsiteX2" fmla="*/ 2004857 w 2007456"/>
              <a:gd name="connsiteY2" fmla="*/ 1055198 h 3051168"/>
              <a:gd name="connsiteX3" fmla="*/ 2004857 w 2007456"/>
              <a:gd name="connsiteY3" fmla="*/ 3051168 h 3051168"/>
              <a:gd name="connsiteX4" fmla="*/ 1864776 w 2007456"/>
              <a:gd name="connsiteY4" fmla="*/ 3051168 h 3051168"/>
              <a:gd name="connsiteX5" fmla="*/ 1864776 w 2007456"/>
              <a:gd name="connsiteY5" fmla="*/ 1517613 h 3051168"/>
              <a:gd name="connsiteX6" fmla="*/ 1836035 w 2007456"/>
              <a:gd name="connsiteY6" fmla="*/ 1564922 h 3051168"/>
              <a:gd name="connsiteX7" fmla="*/ 1003728 w 2007456"/>
              <a:gd name="connsiteY7" fmla="*/ 2007456 h 3051168"/>
              <a:gd name="connsiteX8" fmla="*/ 0 w 2007456"/>
              <a:gd name="connsiteY8" fmla="*/ 1003728 h 3051168"/>
              <a:gd name="connsiteX9" fmla="*/ 1003728 w 2007456"/>
              <a:gd name="connsiteY9" fmla="*/ 0 h 3051168"/>
              <a:gd name="connsiteX0" fmla="*/ 1003728 w 2007456"/>
              <a:gd name="connsiteY0" fmla="*/ 0 h 3051168"/>
              <a:gd name="connsiteX1" fmla="*/ 2007456 w 2007456"/>
              <a:gd name="connsiteY1" fmla="*/ 1003728 h 3051168"/>
              <a:gd name="connsiteX2" fmla="*/ 2004857 w 2007456"/>
              <a:gd name="connsiteY2" fmla="*/ 1055198 h 3051168"/>
              <a:gd name="connsiteX3" fmla="*/ 2004857 w 2007456"/>
              <a:gd name="connsiteY3" fmla="*/ 3051168 h 3051168"/>
              <a:gd name="connsiteX4" fmla="*/ 1858800 w 2007456"/>
              <a:gd name="connsiteY4" fmla="*/ 2865897 h 3051168"/>
              <a:gd name="connsiteX5" fmla="*/ 1864776 w 2007456"/>
              <a:gd name="connsiteY5" fmla="*/ 1517613 h 3051168"/>
              <a:gd name="connsiteX6" fmla="*/ 1836035 w 2007456"/>
              <a:gd name="connsiteY6" fmla="*/ 1564922 h 3051168"/>
              <a:gd name="connsiteX7" fmla="*/ 1003728 w 2007456"/>
              <a:gd name="connsiteY7" fmla="*/ 2007456 h 3051168"/>
              <a:gd name="connsiteX8" fmla="*/ 0 w 2007456"/>
              <a:gd name="connsiteY8" fmla="*/ 1003728 h 3051168"/>
              <a:gd name="connsiteX9" fmla="*/ 1003728 w 2007456"/>
              <a:gd name="connsiteY9" fmla="*/ 0 h 3051168"/>
              <a:gd name="connsiteX0" fmla="*/ 1003728 w 2007456"/>
              <a:gd name="connsiteY0" fmla="*/ 0 h 2913710"/>
              <a:gd name="connsiteX1" fmla="*/ 2007456 w 2007456"/>
              <a:gd name="connsiteY1" fmla="*/ 1003728 h 2913710"/>
              <a:gd name="connsiteX2" fmla="*/ 2004857 w 2007456"/>
              <a:gd name="connsiteY2" fmla="*/ 1055198 h 2913710"/>
              <a:gd name="connsiteX3" fmla="*/ 2004857 w 2007456"/>
              <a:gd name="connsiteY3" fmla="*/ 2913710 h 2913710"/>
              <a:gd name="connsiteX4" fmla="*/ 1858800 w 2007456"/>
              <a:gd name="connsiteY4" fmla="*/ 2865897 h 2913710"/>
              <a:gd name="connsiteX5" fmla="*/ 1864776 w 2007456"/>
              <a:gd name="connsiteY5" fmla="*/ 1517613 h 2913710"/>
              <a:gd name="connsiteX6" fmla="*/ 1836035 w 2007456"/>
              <a:gd name="connsiteY6" fmla="*/ 1564922 h 2913710"/>
              <a:gd name="connsiteX7" fmla="*/ 1003728 w 2007456"/>
              <a:gd name="connsiteY7" fmla="*/ 2007456 h 2913710"/>
              <a:gd name="connsiteX8" fmla="*/ 0 w 2007456"/>
              <a:gd name="connsiteY8" fmla="*/ 1003728 h 2913710"/>
              <a:gd name="connsiteX9" fmla="*/ 1003728 w 2007456"/>
              <a:gd name="connsiteY9" fmla="*/ 0 h 291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7456" h="2913710">
                <a:moveTo>
                  <a:pt x="1003728" y="0"/>
                </a:moveTo>
                <a:cubicBezTo>
                  <a:pt x="1558072" y="0"/>
                  <a:pt x="2007456" y="449384"/>
                  <a:pt x="2007456" y="1003728"/>
                </a:cubicBezTo>
                <a:lnTo>
                  <a:pt x="2004857" y="1055198"/>
                </a:lnTo>
                <a:lnTo>
                  <a:pt x="2004857" y="2913710"/>
                </a:lnTo>
                <a:lnTo>
                  <a:pt x="1858800" y="2865897"/>
                </a:lnTo>
                <a:lnTo>
                  <a:pt x="1864776" y="1517613"/>
                </a:lnTo>
                <a:lnTo>
                  <a:pt x="1836035" y="1564922"/>
                </a:lnTo>
                <a:cubicBezTo>
                  <a:pt x="1655658" y="1831915"/>
                  <a:pt x="1350193" y="2007456"/>
                  <a:pt x="1003728" y="2007456"/>
                </a:cubicBezTo>
                <a:cubicBezTo>
                  <a:pt x="449384" y="2007456"/>
                  <a:pt x="0" y="1558072"/>
                  <a:pt x="0" y="1003728"/>
                </a:cubicBezTo>
                <a:cubicBezTo>
                  <a:pt x="0" y="449384"/>
                  <a:pt x="449384" y="0"/>
                  <a:pt x="1003728" y="0"/>
                </a:cubicBezTo>
                <a:close/>
              </a:path>
            </a:pathLst>
          </a:custGeom>
          <a:solidFill>
            <a:schemeClr val="accent3">
              <a:lumMod val="50000"/>
              <a:alpha val="34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GB" sz="1181" b="1">
              <a:latin typeface="Montserrat" pitchFamily="2" charset="77"/>
            </a:endParaRPr>
          </a:p>
        </p:txBody>
      </p:sp>
      <p:sp>
        <p:nvSpPr>
          <p:cNvPr id="29" name="Right Arrow 28">
            <a:extLst>
              <a:ext uri="{FF2B5EF4-FFF2-40B4-BE49-F238E27FC236}">
                <a16:creationId xmlns:a16="http://schemas.microsoft.com/office/drawing/2014/main" id="{C2EB7374-F1B6-6E79-E81A-401EF9E107B2}"/>
              </a:ext>
            </a:extLst>
          </p:cNvPr>
          <p:cNvSpPr/>
          <p:nvPr/>
        </p:nvSpPr>
        <p:spPr>
          <a:xfrm>
            <a:off x="17278" y="-37537"/>
            <a:ext cx="16809912" cy="9037076"/>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dirty="0"/>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9">
            <a:extLst>
              <a:ext uri="{28A0092B-C50C-407E-A947-70E740481C1C}">
                <a14:useLocalDpi xmlns:a14="http://schemas.microsoft.com/office/drawing/2010/main" val="0"/>
              </a:ext>
            </a:extLst>
          </a:blip>
          <a:srcRect l="9091" t="15361" b="5942"/>
          <a:stretch/>
        </p:blipFill>
        <p:spPr>
          <a:xfrm>
            <a:off x="8403011" y="-37537"/>
            <a:ext cx="7645535" cy="918814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aphicFrame>
        <p:nvGraphicFramePr>
          <p:cNvPr id="2" name="Diagram 1">
            <a:extLst>
              <a:ext uri="{FF2B5EF4-FFF2-40B4-BE49-F238E27FC236}">
                <a16:creationId xmlns:a16="http://schemas.microsoft.com/office/drawing/2014/main" id="{BC310A23-8235-CFAB-61B2-CE0508DD33A0}"/>
              </a:ext>
            </a:extLst>
          </p:cNvPr>
          <p:cNvGraphicFramePr/>
          <p:nvPr>
            <p:extLst>
              <p:ext uri="{D42A27DB-BD31-4B8C-83A1-F6EECF244321}">
                <p14:modId xmlns:p14="http://schemas.microsoft.com/office/powerpoint/2010/main" val="1504253224"/>
              </p:ext>
            </p:extLst>
          </p:nvPr>
        </p:nvGraphicFramePr>
        <p:xfrm>
          <a:off x="2666471" y="624840"/>
          <a:ext cx="11080009" cy="743022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5" name="Group 4">
            <a:extLst>
              <a:ext uri="{FF2B5EF4-FFF2-40B4-BE49-F238E27FC236}">
                <a16:creationId xmlns:a16="http://schemas.microsoft.com/office/drawing/2014/main" id="{557CF26E-2D1C-A780-F273-970F25AE9EE6}"/>
              </a:ext>
            </a:extLst>
          </p:cNvPr>
          <p:cNvGrpSpPr/>
          <p:nvPr/>
        </p:nvGrpSpPr>
        <p:grpSpPr>
          <a:xfrm>
            <a:off x="-28867" y="-45720"/>
            <a:ext cx="833144" cy="6405383"/>
            <a:chOff x="-1252" y="260512"/>
            <a:chExt cx="846462" cy="6507773"/>
          </a:xfrm>
        </p:grpSpPr>
        <p:sp>
          <p:nvSpPr>
            <p:cNvPr id="6" name="Round Single Corner of Rectangle 55">
              <a:extLst>
                <a:ext uri="{FF2B5EF4-FFF2-40B4-BE49-F238E27FC236}">
                  <a16:creationId xmlns:a16="http://schemas.microsoft.com/office/drawing/2014/main" id="{D7482F19-CCD9-D62E-E4E0-28892F8E180F}"/>
                </a:ext>
              </a:extLst>
            </p:cNvPr>
            <p:cNvSpPr/>
            <p:nvPr/>
          </p:nvSpPr>
          <p:spPr>
            <a:xfrm rot="5400000">
              <a:off x="-2815398" y="3074658"/>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9" name="TextBox 8">
              <a:extLst>
                <a:ext uri="{FF2B5EF4-FFF2-40B4-BE49-F238E27FC236}">
                  <a16:creationId xmlns:a16="http://schemas.microsoft.com/office/drawing/2014/main" id="{A9A418ED-C391-9A7A-E1AC-6A7F49EB77A8}"/>
                </a:ext>
              </a:extLst>
            </p:cNvPr>
            <p:cNvSpPr txBox="1"/>
            <p:nvPr/>
          </p:nvSpPr>
          <p:spPr>
            <a:xfrm rot="5400000">
              <a:off x="-2701212" y="3389887"/>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Microsoft Copilot for Azure</a:t>
              </a:r>
            </a:p>
          </p:txBody>
        </p:sp>
      </p:grpSp>
    </p:spTree>
    <p:extLst>
      <p:ext uri="{BB962C8B-B14F-4D97-AF65-F5344CB8AC3E}">
        <p14:creationId xmlns:p14="http://schemas.microsoft.com/office/powerpoint/2010/main" val="15024390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37798" y="2656830"/>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COPILOT IT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9"/>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2" y="3122894"/>
            <a:ext cx="5189504"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Design</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GitHub Copilot. Before getting into what I think about… | by Nazhim Kalam |  Medium">
            <a:extLst>
              <a:ext uri="{FF2B5EF4-FFF2-40B4-BE49-F238E27FC236}">
                <a16:creationId xmlns:a16="http://schemas.microsoft.com/office/drawing/2014/main" id="{D9566A81-8443-5211-7F0F-79D53CAE236D}"/>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9778" b="89778" l="4444" r="94667">
                        <a14:foregroundMark x1="90222" y1="60000" x2="90222" y2="60000"/>
                        <a14:foregroundMark x1="95111" y1="59556" x2="95111" y2="59556"/>
                        <a14:foregroundMark x1="7111" y1="60889" x2="7111" y2="60889"/>
                        <a14:foregroundMark x1="4444" y1="57333" x2="4444"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2490348" y="901952"/>
            <a:ext cx="2006529" cy="20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626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37798" y="2656830"/>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COPILOT IT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9"/>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2" y="3122894"/>
            <a:ext cx="5189504"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Operate</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GitHub Copilot. Before getting into what I think about… | by Nazhim Kalam |  Medium">
            <a:extLst>
              <a:ext uri="{FF2B5EF4-FFF2-40B4-BE49-F238E27FC236}">
                <a16:creationId xmlns:a16="http://schemas.microsoft.com/office/drawing/2014/main" id="{D9566A81-8443-5211-7F0F-79D53CAE236D}"/>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9778" b="89778" l="4444" r="94667">
                        <a14:foregroundMark x1="90222" y1="60000" x2="90222" y2="60000"/>
                        <a14:foregroundMark x1="95111" y1="59556" x2="95111" y2="59556"/>
                        <a14:foregroundMark x1="7111" y1="60889" x2="7111" y2="60889"/>
                        <a14:foregroundMark x1="4444" y1="57333" x2="4444"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2490348" y="901952"/>
            <a:ext cx="2006529" cy="20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34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37798" y="2656830"/>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COPILOT IT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9"/>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2" y="3122894"/>
            <a:ext cx="5189504"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Optimize</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GitHub Copilot. Before getting into what I think about… | by Nazhim Kalam |  Medium">
            <a:extLst>
              <a:ext uri="{FF2B5EF4-FFF2-40B4-BE49-F238E27FC236}">
                <a16:creationId xmlns:a16="http://schemas.microsoft.com/office/drawing/2014/main" id="{D9566A81-8443-5211-7F0F-79D53CAE236D}"/>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9778" b="89778" l="4444" r="94667">
                        <a14:foregroundMark x1="90222" y1="60000" x2="90222" y2="60000"/>
                        <a14:foregroundMark x1="95111" y1="59556" x2="95111" y2="59556"/>
                        <a14:foregroundMark x1="7111" y1="60889" x2="7111" y2="60889"/>
                        <a14:foregroundMark x1="4444" y1="57333" x2="4444"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2490348" y="901952"/>
            <a:ext cx="2006529" cy="20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0474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37798" y="2656830"/>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COPILOT IT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9"/>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2" y="3122894"/>
            <a:ext cx="5189504"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Troubleshoot</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GitHub Copilot. Before getting into what I think about… | by Nazhim Kalam |  Medium">
            <a:extLst>
              <a:ext uri="{FF2B5EF4-FFF2-40B4-BE49-F238E27FC236}">
                <a16:creationId xmlns:a16="http://schemas.microsoft.com/office/drawing/2014/main" id="{D9566A81-8443-5211-7F0F-79D53CAE236D}"/>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9778" b="89778" l="4444" r="94667">
                        <a14:foregroundMark x1="90222" y1="60000" x2="90222" y2="60000"/>
                        <a14:foregroundMark x1="95111" y1="59556" x2="95111" y2="59556"/>
                        <a14:foregroundMark x1="7111" y1="60889" x2="7111" y2="60889"/>
                        <a14:foregroundMark x1="4444" y1="57333" x2="4444"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2490348" y="901952"/>
            <a:ext cx="2006529" cy="20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39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37798" y="2656830"/>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COPILOT IT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9"/>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2" y="3122894"/>
            <a:ext cx="5189504"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Other</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GitHub Copilot. Before getting into what I think about… | by Nazhim Kalam |  Medium">
            <a:extLst>
              <a:ext uri="{FF2B5EF4-FFF2-40B4-BE49-F238E27FC236}">
                <a16:creationId xmlns:a16="http://schemas.microsoft.com/office/drawing/2014/main" id="{D9566A81-8443-5211-7F0F-79D53CAE236D}"/>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9778" b="89778" l="4444" r="94667">
                        <a14:foregroundMark x1="90222" y1="60000" x2="90222" y2="60000"/>
                        <a14:foregroundMark x1="95111" y1="59556" x2="95111" y2="59556"/>
                        <a14:foregroundMark x1="7111" y1="60889" x2="7111" y2="60889"/>
                        <a14:foregroundMark x1="4444" y1="57333" x2="4444"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2490348" y="901952"/>
            <a:ext cx="2006529" cy="20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991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BC05A-F8CA-028F-8649-0E9DB69656E5}"/>
              </a:ext>
            </a:extLst>
          </p:cNvPr>
          <p:cNvSpPr txBox="1"/>
          <p:nvPr/>
        </p:nvSpPr>
        <p:spPr>
          <a:xfrm>
            <a:off x="4103724" y="3462014"/>
            <a:ext cx="7180580"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Skills</a:t>
            </a:r>
          </a:p>
        </p:txBody>
      </p:sp>
      <p:graphicFrame>
        <p:nvGraphicFramePr>
          <p:cNvPr id="2" name="Diagram 1">
            <a:extLst>
              <a:ext uri="{FF2B5EF4-FFF2-40B4-BE49-F238E27FC236}">
                <a16:creationId xmlns:a16="http://schemas.microsoft.com/office/drawing/2014/main" id="{E8002B5E-12EE-322C-1009-E475C5CFBA58}"/>
              </a:ext>
            </a:extLst>
          </p:cNvPr>
          <p:cNvGraphicFramePr/>
          <p:nvPr>
            <p:extLst>
              <p:ext uri="{D42A27DB-BD31-4B8C-83A1-F6EECF244321}">
                <p14:modId xmlns:p14="http://schemas.microsoft.com/office/powerpoint/2010/main" val="1689866793"/>
              </p:ext>
            </p:extLst>
          </p:nvPr>
        </p:nvGraphicFramePr>
        <p:xfrm>
          <a:off x="243531" y="88498"/>
          <a:ext cx="15158647" cy="8716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924E38B0-CED6-9651-52E1-986CF52E8584}"/>
              </a:ext>
            </a:extLst>
          </p:cNvPr>
          <p:cNvGrpSpPr/>
          <p:nvPr/>
        </p:nvGrpSpPr>
        <p:grpSpPr>
          <a:xfrm>
            <a:off x="-28867" y="-45720"/>
            <a:ext cx="833144" cy="6405383"/>
            <a:chOff x="-1252" y="260512"/>
            <a:chExt cx="846462" cy="6507773"/>
          </a:xfrm>
        </p:grpSpPr>
        <p:sp>
          <p:nvSpPr>
            <p:cNvPr id="4" name="Round Single Corner of Rectangle 55">
              <a:extLst>
                <a:ext uri="{FF2B5EF4-FFF2-40B4-BE49-F238E27FC236}">
                  <a16:creationId xmlns:a16="http://schemas.microsoft.com/office/drawing/2014/main" id="{CDC53C96-8A02-FD62-7E68-67E29213A05E}"/>
                </a:ext>
              </a:extLst>
            </p:cNvPr>
            <p:cNvSpPr/>
            <p:nvPr/>
          </p:nvSpPr>
          <p:spPr>
            <a:xfrm rot="5400000">
              <a:off x="-2815398" y="3074658"/>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 name="TextBox 4">
              <a:extLst>
                <a:ext uri="{FF2B5EF4-FFF2-40B4-BE49-F238E27FC236}">
                  <a16:creationId xmlns:a16="http://schemas.microsoft.com/office/drawing/2014/main" id="{80E08EFB-0373-C81E-A1D3-9EB450E4C780}"/>
                </a:ext>
              </a:extLst>
            </p:cNvPr>
            <p:cNvSpPr txBox="1"/>
            <p:nvPr/>
          </p:nvSpPr>
          <p:spPr>
            <a:xfrm rot="5400000">
              <a:off x="-2701212" y="3389887"/>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Tasks</a:t>
              </a:r>
            </a:p>
          </p:txBody>
        </p:sp>
      </p:grpSp>
    </p:spTree>
    <p:extLst>
      <p:ext uri="{BB962C8B-B14F-4D97-AF65-F5344CB8AC3E}">
        <p14:creationId xmlns:p14="http://schemas.microsoft.com/office/powerpoint/2010/main" val="16863648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3158063" y="1503769"/>
            <a:ext cx="8602324" cy="5992002"/>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4103724" y="3462014"/>
            <a:ext cx="7180580"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13169506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1456">
            <a:extLst>
              <a:ext uri="{FF2B5EF4-FFF2-40B4-BE49-F238E27FC236}">
                <a16:creationId xmlns:a16="http://schemas.microsoft.com/office/drawing/2014/main" id="{4840E377-5716-C936-4316-B0548DD77B3E}"/>
              </a:ext>
            </a:extLst>
          </p:cNvPr>
          <p:cNvSpPr txBox="1">
            <a:spLocks/>
          </p:cNvSpPr>
          <p:nvPr/>
        </p:nvSpPr>
        <p:spPr bwMode="auto">
          <a:xfrm>
            <a:off x="-416553" y="3839967"/>
            <a:ext cx="11604921" cy="3295105"/>
          </a:xfrm>
          <a:custGeom>
            <a:avLst/>
            <a:gdLst>
              <a:gd name="T0" fmla="*/ 12190413 w 2770"/>
              <a:gd name="T1" fmla="*/ 3365014 h 940"/>
              <a:gd name="T2" fmla="*/ 8880958 w 2770"/>
              <a:gd name="T3" fmla="*/ 3219666 h 940"/>
              <a:gd name="T4" fmla="*/ 3124618 w 2770"/>
              <a:gd name="T5" fmla="*/ 3294542 h 940"/>
              <a:gd name="T6" fmla="*/ 0 w 2770"/>
              <a:gd name="T7" fmla="*/ 1915944 h 940"/>
              <a:gd name="T8" fmla="*/ 0 w 2770"/>
              <a:gd name="T9" fmla="*/ 0 h 940"/>
              <a:gd name="T10" fmla="*/ 12190413 w 2770"/>
              <a:gd name="T11" fmla="*/ 0 h 940"/>
              <a:gd name="T12" fmla="*/ 12190413 w 2770"/>
              <a:gd name="T13" fmla="*/ 3365014 h 9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70" h="940">
                <a:moveTo>
                  <a:pt x="2770" y="764"/>
                </a:moveTo>
                <a:cubicBezTo>
                  <a:pt x="2770" y="764"/>
                  <a:pt x="2447" y="531"/>
                  <a:pt x="2018" y="731"/>
                </a:cubicBezTo>
                <a:cubicBezTo>
                  <a:pt x="1568" y="940"/>
                  <a:pt x="1502" y="395"/>
                  <a:pt x="710" y="748"/>
                </a:cubicBezTo>
                <a:cubicBezTo>
                  <a:pt x="296" y="932"/>
                  <a:pt x="0" y="435"/>
                  <a:pt x="0" y="435"/>
                </a:cubicBezTo>
                <a:cubicBezTo>
                  <a:pt x="0" y="0"/>
                  <a:pt x="0" y="0"/>
                  <a:pt x="0" y="0"/>
                </a:cubicBezTo>
                <a:cubicBezTo>
                  <a:pt x="2770" y="0"/>
                  <a:pt x="2770" y="0"/>
                  <a:pt x="2770" y="0"/>
                </a:cubicBezTo>
                <a:lnTo>
                  <a:pt x="2770" y="764"/>
                </a:lnTo>
                <a:close/>
              </a:path>
            </a:pathLst>
          </a:custGeom>
          <a:extLst>
            <a:ext uri="{91240B29-F687-4F45-9708-019B960494DF}">
              <a14:hiddenLine xmlns:a14="http://schemas.microsoft.com/office/drawing/2010/main" w="9525">
                <a:solidFill>
                  <a:srgbClr val="000000"/>
                </a:solidFill>
                <a:round/>
                <a:headEnd/>
                <a:tailEnd/>
              </a14:hiddenLine>
            </a:ext>
          </a:extLst>
        </p:spPr>
        <p:txBody>
          <a:bodyPr>
            <a:noAutofit/>
          </a:bodyPr>
          <a:lstStyle>
            <a:lvl1pPr algn="l" defTabSz="599984" rtl="0" eaLnBrk="1" latinLnBrk="0" hangingPunct="1">
              <a:spcBef>
                <a:spcPct val="0"/>
              </a:spcBef>
              <a:buNone/>
              <a:defRPr sz="472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768">
                <a:highlight>
                  <a:srgbClr val="000080"/>
                </a:highlight>
                <a:latin typeface="Tahoma" panose="020B0604030504040204" pitchFamily="34" charset="0"/>
                <a:ea typeface="Tahoma" panose="020B0604030504040204" pitchFamily="34" charset="0"/>
                <a:cs typeface="Tahoma" panose="020B0604030504040204" pitchFamily="34" charset="0"/>
              </a:rPr>
              <a:t>THANK YOU!</a:t>
            </a:r>
            <a:endParaRPr lang="en-US" sz="5768" dirty="0">
              <a:highlight>
                <a:srgbClr val="000080"/>
              </a:highlight>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What Made Me Pay That $10/Mon For GitHub Copilot - DEV Community">
            <a:extLst>
              <a:ext uri="{FF2B5EF4-FFF2-40B4-BE49-F238E27FC236}">
                <a16:creationId xmlns:a16="http://schemas.microsoft.com/office/drawing/2014/main" id="{9942C6DE-D8C3-337B-E389-082A185D3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601" y="356167"/>
            <a:ext cx="5437798" cy="8287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502716779"/>
      </p:ext>
    </p:extLst>
  </p:cSld>
  <p:clrMapOvr>
    <a:masterClrMapping/>
  </p:clrMapOvr>
  <p:transition spd="slow" advClick="0">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359805" y="-8395"/>
            <a:ext cx="7607309" cy="9109875"/>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 name="Group 2">
            <a:extLst>
              <a:ext uri="{FF2B5EF4-FFF2-40B4-BE49-F238E27FC236}">
                <a16:creationId xmlns:a16="http://schemas.microsoft.com/office/drawing/2014/main" id="{6773A71B-9566-4BD0-DFAB-148CE73E89CF}"/>
              </a:ext>
            </a:extLst>
          </p:cNvPr>
          <p:cNvGrpSpPr/>
          <p:nvPr/>
        </p:nvGrpSpPr>
        <p:grpSpPr>
          <a:xfrm>
            <a:off x="0" y="0"/>
            <a:ext cx="833144" cy="6405383"/>
            <a:chOff x="-2169520" y="-7126"/>
            <a:chExt cx="846462" cy="6507773"/>
          </a:xfrm>
        </p:grpSpPr>
        <p:sp>
          <p:nvSpPr>
            <p:cNvPr id="4" name="Round Single Corner of Rectangle 55">
              <a:extLst>
                <a:ext uri="{FF2B5EF4-FFF2-40B4-BE49-F238E27FC236}">
                  <a16:creationId xmlns:a16="http://schemas.microsoft.com/office/drawing/2014/main" id="{668FA634-C88B-48C7-1B8A-9483DEE2AFD1}"/>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 name="TextBox 4">
              <a:extLst>
                <a:ext uri="{FF2B5EF4-FFF2-40B4-BE49-F238E27FC236}">
                  <a16:creationId xmlns:a16="http://schemas.microsoft.com/office/drawing/2014/main" id="{1E5DFA5C-2A8E-7308-84F3-ADAEB20B6D13}"/>
                </a:ext>
              </a:extLst>
            </p:cNvPr>
            <p:cNvSpPr txBox="1"/>
            <p:nvPr/>
          </p:nvSpPr>
          <p:spPr>
            <a:xfrm rot="5400000">
              <a:off x="-4869482" y="3122249"/>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Introduction</a:t>
              </a:r>
              <a:endParaRPr lang="en-US" sz="1575" dirty="0">
                <a:solidFill>
                  <a:srgbClr val="76C3FF"/>
                </a:solidFill>
                <a:latin typeface="Montserrat" pitchFamily="2" charset="77"/>
              </a:endParaRPr>
            </a:p>
          </p:txBody>
        </p:sp>
      </p:grpSp>
      <p:grpSp>
        <p:nvGrpSpPr>
          <p:cNvPr id="16" name="Google Shape;434;p21">
            <a:extLst>
              <a:ext uri="{FF2B5EF4-FFF2-40B4-BE49-F238E27FC236}">
                <a16:creationId xmlns:a16="http://schemas.microsoft.com/office/drawing/2014/main" id="{B4BB43A5-0CC4-115B-8CAB-F9EABC5A5C2C}"/>
              </a:ext>
            </a:extLst>
          </p:cNvPr>
          <p:cNvGrpSpPr>
            <a:grpSpLocks/>
          </p:cNvGrpSpPr>
          <p:nvPr/>
        </p:nvGrpSpPr>
        <p:grpSpPr bwMode="auto">
          <a:xfrm>
            <a:off x="8572169" y="573514"/>
            <a:ext cx="6490574" cy="6556511"/>
            <a:chOff x="4800600" y="3789363"/>
            <a:chExt cx="2495550" cy="2280627"/>
          </a:xfrm>
        </p:grpSpPr>
        <p:sp>
          <p:nvSpPr>
            <p:cNvPr id="17" name="Google Shape;435;p21">
              <a:extLst>
                <a:ext uri="{FF2B5EF4-FFF2-40B4-BE49-F238E27FC236}">
                  <a16:creationId xmlns:a16="http://schemas.microsoft.com/office/drawing/2014/main" id="{6FC19438-375E-9361-AF96-39709F2DB5C8}"/>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8" name="Google Shape;436;p21">
              <a:extLst>
                <a:ext uri="{FF2B5EF4-FFF2-40B4-BE49-F238E27FC236}">
                  <a16:creationId xmlns:a16="http://schemas.microsoft.com/office/drawing/2014/main" id="{54B015AF-F3FA-2001-06AD-132183E49771}"/>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dirty="0"/>
            </a:p>
          </p:txBody>
        </p:sp>
        <p:sp>
          <p:nvSpPr>
            <p:cNvPr id="19" name="Google Shape;437;p21">
              <a:extLst>
                <a:ext uri="{FF2B5EF4-FFF2-40B4-BE49-F238E27FC236}">
                  <a16:creationId xmlns:a16="http://schemas.microsoft.com/office/drawing/2014/main" id="{B4E9DA68-6EFB-1C63-3403-7F7A6845E23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20" name="Google Shape;438;p21">
              <a:extLst>
                <a:ext uri="{FF2B5EF4-FFF2-40B4-BE49-F238E27FC236}">
                  <a16:creationId xmlns:a16="http://schemas.microsoft.com/office/drawing/2014/main" id="{FAFAA73D-B978-F5E3-64C7-26B9BF0941C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21" name="Google Shape;439;p21">
              <a:extLst>
                <a:ext uri="{FF2B5EF4-FFF2-40B4-BE49-F238E27FC236}">
                  <a16:creationId xmlns:a16="http://schemas.microsoft.com/office/drawing/2014/main" id="{78EBEB22-E3A0-8BEC-1A5D-85CEDC33E3C9}"/>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22" name="TextBox 21">
            <a:extLst>
              <a:ext uri="{FF2B5EF4-FFF2-40B4-BE49-F238E27FC236}">
                <a16:creationId xmlns:a16="http://schemas.microsoft.com/office/drawing/2014/main" id="{3F3A815E-8460-4496-FD9C-8B582A230F24}"/>
              </a:ext>
            </a:extLst>
          </p:cNvPr>
          <p:cNvSpPr txBox="1"/>
          <p:nvPr/>
        </p:nvSpPr>
        <p:spPr>
          <a:xfrm>
            <a:off x="9772458" y="1693468"/>
            <a:ext cx="4142252" cy="3337456"/>
          </a:xfrm>
          <a:prstGeom prst="rect">
            <a:avLst/>
          </a:prstGeom>
          <a:noFill/>
        </p:spPr>
        <p:txBody>
          <a:bodyPr wrap="square" lIns="68585" tIns="34292" rIns="68585" bIns="34292" anchor="t">
            <a:spAutoFit/>
          </a:bodyPr>
          <a:lstStyle/>
          <a:p>
            <a:pPr algn="ctr"/>
            <a:r>
              <a:rPr lang="en-US" altLang="en-US" sz="1772" b="1" dirty="0">
                <a:solidFill>
                  <a:schemeClr val="bg1"/>
                </a:solidFill>
                <a:latin typeface="Tahoma" panose="020B0604030504040204" pitchFamily="34" charset="0"/>
                <a:ea typeface="Tahoma" panose="020B0604030504040204" pitchFamily="34" charset="0"/>
                <a:cs typeface="Tahoma" panose="020B0604030504040204" pitchFamily="34" charset="0"/>
              </a:rPr>
              <a:t>So, who am I?</a:t>
            </a:r>
          </a:p>
          <a:p>
            <a:pPr algn="ctr"/>
            <a:endParaRPr lang="en-US" altLang="en-US" sz="1772"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rPr>
              <a:t>My name is </a:t>
            </a:r>
            <a:r>
              <a:rPr lang="en-US" sz="1772" b="1" u="sng" dirty="0">
                <a:solidFill>
                  <a:schemeClr val="bg1"/>
                </a:solidFill>
                <a:latin typeface="Tahoma" panose="020B0604030504040204" pitchFamily="34" charset="0"/>
                <a:ea typeface="Tahoma" panose="020B0604030504040204" pitchFamily="34" charset="0"/>
                <a:cs typeface="Tahoma" panose="020B0604030504040204" pitchFamily="34" charset="0"/>
              </a:rPr>
              <a:t>Luke Murray</a:t>
            </a:r>
          </a:p>
          <a:p>
            <a:pPr algn="ctr"/>
            <a:endParaRPr lang="en-US" sz="1772" b="1" u="sng"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63" u="sng" dirty="0">
                <a:solidFill>
                  <a:schemeClr val="bg1"/>
                </a:solidFill>
                <a:latin typeface="Tahoma"/>
                <a:ea typeface="Tahoma"/>
                <a:cs typeface="Tahoma"/>
              </a:rPr>
              <a:t>He/Him</a:t>
            </a:r>
          </a:p>
          <a:p>
            <a:pPr algn="ctr"/>
            <a:endParaRPr lang="en-US" sz="1772" u="sng"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63" b="1" dirty="0">
                <a:solidFill>
                  <a:schemeClr val="bg1"/>
                </a:solidFill>
                <a:latin typeface="Tahoma"/>
                <a:ea typeface="Tahoma"/>
                <a:cs typeface="Tahoma"/>
              </a:rPr>
              <a:t>Senior Consultant in Hamilton, New Zealand.</a:t>
            </a:r>
          </a:p>
          <a:p>
            <a:pPr algn="ctr"/>
            <a:endPar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rPr>
              <a:t>Feel free to reach out on Social Media, if you need any help: </a:t>
            </a:r>
            <a:r>
              <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hlinkClick r:id="rId4"/>
              </a:rPr>
              <a:t>https://linktr.ee/lukemurray</a:t>
            </a:r>
            <a:endPar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29" name="Group 28">
            <a:extLst>
              <a:ext uri="{FF2B5EF4-FFF2-40B4-BE49-F238E27FC236}">
                <a16:creationId xmlns:a16="http://schemas.microsoft.com/office/drawing/2014/main" id="{75F99255-72D2-32F0-4B82-21580680DEDB}"/>
              </a:ext>
            </a:extLst>
          </p:cNvPr>
          <p:cNvGrpSpPr/>
          <p:nvPr/>
        </p:nvGrpSpPr>
        <p:grpSpPr>
          <a:xfrm>
            <a:off x="10472735" y="6488848"/>
            <a:ext cx="5707060" cy="1989767"/>
            <a:chOff x="13222667" y="6734317"/>
            <a:chExt cx="8214803" cy="2963168"/>
          </a:xfrm>
        </p:grpSpPr>
        <p:pic>
          <p:nvPicPr>
            <p:cNvPr id="23" name="Picture 22">
              <a:hlinkClick r:id="rId5"/>
              <a:extLst>
                <a:ext uri="{FF2B5EF4-FFF2-40B4-BE49-F238E27FC236}">
                  <a16:creationId xmlns:a16="http://schemas.microsoft.com/office/drawing/2014/main" id="{1ABD9FAC-0F1B-7486-4851-B8CCE5CC78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22667" y="6734317"/>
              <a:ext cx="7772399" cy="2963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C5BAAD0B-00C5-A21C-029A-30FB4C597450}"/>
                </a:ext>
              </a:extLst>
            </p:cNvPr>
            <p:cNvSpPr txBox="1"/>
            <p:nvPr/>
          </p:nvSpPr>
          <p:spPr>
            <a:xfrm>
              <a:off x="13987082" y="7285777"/>
              <a:ext cx="7450388" cy="1512529"/>
            </a:xfrm>
            <a:prstGeom prst="rect">
              <a:avLst/>
            </a:prstGeom>
          </p:spPr>
          <p:txBody>
            <a:bodyPr vert="horz" wrap="square" lIns="0" tIns="0" rIns="0" bIns="0" rtlCol="0" anchor="ctr">
              <a:spAutoFit/>
            </a:bodyPr>
            <a:lstStyle/>
            <a:p>
              <a:r>
                <a:rPr lang="en-US" sz="3300" b="1" dirty="0">
                  <a:gradFill>
                    <a:gsLst>
                      <a:gs pos="100000">
                        <a:srgbClr val="FA5A5C"/>
                      </a:gs>
                      <a:gs pos="20000">
                        <a:srgbClr val="CD40CB"/>
                      </a:gs>
                    </a:gsLst>
                    <a:lin ang="7200000" scaled="0"/>
                  </a:gradFill>
                  <a:latin typeface="Segoe UI Semibold" panose="020B0502040204020203" pitchFamily="34" charset="0"/>
                  <a:cs typeface="Segoe UI Semibold" panose="020B0502040204020203" pitchFamily="34" charset="0"/>
                </a:rPr>
                <a:t>Azure Cloud</a:t>
              </a:r>
            </a:p>
            <a:p>
              <a:r>
                <a:rPr lang="en-US" sz="3300" b="1" dirty="0">
                  <a:gradFill>
                    <a:gsLst>
                      <a:gs pos="100000">
                        <a:srgbClr val="FA5A5C"/>
                      </a:gs>
                      <a:gs pos="20000">
                        <a:srgbClr val="CD40CB"/>
                      </a:gs>
                    </a:gsLst>
                    <a:lin ang="7200000" scaled="0"/>
                  </a:gradFill>
                  <a:latin typeface="Segoe UI Semibold" panose="020B0502040204020203" pitchFamily="34" charset="0"/>
                  <a:cs typeface="Segoe UI Semibold" panose="020B0502040204020203" pitchFamily="34" charset="0"/>
                </a:rPr>
                <a:t>Commanders</a:t>
              </a:r>
            </a:p>
          </p:txBody>
        </p:sp>
      </p:grpSp>
      <p:pic>
        <p:nvPicPr>
          <p:cNvPr id="1028" name="Picture 4" descr="Datacom | Datacom: Always Solving | Datacom">
            <a:extLst>
              <a:ext uri="{FF2B5EF4-FFF2-40B4-BE49-F238E27FC236}">
                <a16:creationId xmlns:a16="http://schemas.microsoft.com/office/drawing/2014/main" id="{48505BCF-B9BA-E43B-B387-384FA63D9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1560" y="7181826"/>
            <a:ext cx="3707852" cy="692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2023 Microsoft Most Valuable Professional (MVP) badge image. Validation. Issued by Microsoft Next Generation Experiences">
            <a:extLst>
              <a:ext uri="{FF2B5EF4-FFF2-40B4-BE49-F238E27FC236}">
                <a16:creationId xmlns:a16="http://schemas.microsoft.com/office/drawing/2014/main" id="{899BFC2C-3A6A-B6D4-019B-0310C750AE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3249" y="5817497"/>
            <a:ext cx="2429036" cy="242903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a:extLst>
              <a:ext uri="{FF2B5EF4-FFF2-40B4-BE49-F238E27FC236}">
                <a16:creationId xmlns:a16="http://schemas.microsoft.com/office/drawing/2014/main" id="{3FC3A22E-7327-9B51-688B-B09D553436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767" y="491726"/>
            <a:ext cx="5306573" cy="530657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7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595746" y="1018858"/>
            <a:ext cx="12619369" cy="7980680"/>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dirty="0"/>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3637279" y="2905194"/>
            <a:ext cx="7956264" cy="1323439"/>
          </a:xfrm>
          <a:prstGeom prst="rect">
            <a:avLst/>
          </a:prstGeom>
          <a:noFill/>
        </p:spPr>
        <p:txBody>
          <a:bodyPr wrap="square">
            <a:spAutoFit/>
          </a:bodyPr>
          <a:lstStyle/>
          <a:p>
            <a:pPr algn="l"/>
            <a:r>
              <a:rPr lang="en-US" sz="4000" dirty="0">
                <a:solidFill>
                  <a:schemeClr val="bg1"/>
                </a:solidFill>
                <a:latin typeface="Tahoma" panose="020B0604030504040204" pitchFamily="34" charset="0"/>
                <a:ea typeface="Tahoma" panose="020B0604030504040204" pitchFamily="34" charset="0"/>
                <a:cs typeface="Tahoma" panose="020B0604030504040204" pitchFamily="34" charset="0"/>
              </a:rPr>
              <a:t>Copilot for Azure is offered at no additional cost during the preview. </a:t>
            </a:r>
          </a:p>
        </p:txBody>
      </p:sp>
      <p:sp>
        <p:nvSpPr>
          <p:cNvPr id="5" name="TextBox 4">
            <a:extLst>
              <a:ext uri="{FF2B5EF4-FFF2-40B4-BE49-F238E27FC236}">
                <a16:creationId xmlns:a16="http://schemas.microsoft.com/office/drawing/2014/main" id="{0780D3E5-45D2-4A17-52C1-E0633B373475}"/>
              </a:ext>
            </a:extLst>
          </p:cNvPr>
          <p:cNvSpPr txBox="1"/>
          <p:nvPr/>
        </p:nvSpPr>
        <p:spPr>
          <a:xfrm>
            <a:off x="3395085" y="4578697"/>
            <a:ext cx="9121630" cy="1384995"/>
          </a:xfrm>
          <a:prstGeom prst="rect">
            <a:avLst/>
          </a:prstGeom>
          <a:noFill/>
        </p:spPr>
        <p:txBody>
          <a:bodyPr wrap="square">
            <a:spAutoFit/>
          </a:bodyPr>
          <a:lstStyle/>
          <a:p>
            <a:r>
              <a:rPr lang="en-NZ" sz="2800" dirty="0">
                <a:solidFill>
                  <a:schemeClr val="bg1"/>
                </a:solidFill>
              </a:rPr>
              <a:t>Signup: </a:t>
            </a:r>
          </a:p>
          <a:p>
            <a:endParaRPr lang="en-NZ" sz="2800" dirty="0">
              <a:solidFill>
                <a:schemeClr val="bg1"/>
              </a:solidFill>
            </a:endParaRPr>
          </a:p>
          <a:p>
            <a:r>
              <a:rPr lang="en-NZ" sz="2800" dirty="0">
                <a:solidFill>
                  <a:schemeClr val="bg1"/>
                </a:solidFill>
              </a:rPr>
              <a:t>https://aka.ms/MSCopilotforAzurePreviewRequest</a:t>
            </a:r>
          </a:p>
        </p:txBody>
      </p:sp>
    </p:spTree>
    <p:extLst>
      <p:ext uri="{BB962C8B-B14F-4D97-AF65-F5344CB8AC3E}">
        <p14:creationId xmlns:p14="http://schemas.microsoft.com/office/powerpoint/2010/main" val="2145816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37798" y="2656830"/>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COPILOT IT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9"/>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3" y="2786355"/>
            <a:ext cx="5189504" cy="1754070"/>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What is Azure Copilot?</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GitHub Copilot. Before getting into what I think about… | by Nazhim Kalam |  Medium">
            <a:extLst>
              <a:ext uri="{FF2B5EF4-FFF2-40B4-BE49-F238E27FC236}">
                <a16:creationId xmlns:a16="http://schemas.microsoft.com/office/drawing/2014/main" id="{D9566A81-8443-5211-7F0F-79D53CAE236D}"/>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9778" b="89778" l="4444" r="94667">
                        <a14:foregroundMark x1="90222" y1="60000" x2="90222" y2="60000"/>
                        <a14:foregroundMark x1="95111" y1="59556" x2="95111" y2="59556"/>
                        <a14:foregroundMark x1="7111" y1="60889" x2="7111" y2="60889"/>
                        <a14:foregroundMark x1="4444" y1="57333" x2="4444"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2490348" y="901952"/>
            <a:ext cx="2006529" cy="20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3751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348654" y="4958"/>
            <a:ext cx="7618460" cy="912323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893776" y="1491332"/>
            <a:ext cx="14952885" cy="601687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4400" b="0" dirty="0">
                <a:solidFill>
                  <a:srgbClr val="17253D"/>
                </a:solidFill>
                <a:effectLst/>
                <a:latin typeface="Segoe UI" panose="020B0502040204020203" pitchFamily="34" charset="0"/>
              </a:rPr>
              <a:t>“Simplify operations and management from cloud to edge with an AI companion”</a:t>
            </a:r>
            <a:endParaRPr lang="en-NZ" sz="4400" dirty="0"/>
          </a:p>
        </p:txBody>
      </p:sp>
      <p:grpSp>
        <p:nvGrpSpPr>
          <p:cNvPr id="3" name="Group 2">
            <a:extLst>
              <a:ext uri="{FF2B5EF4-FFF2-40B4-BE49-F238E27FC236}">
                <a16:creationId xmlns:a16="http://schemas.microsoft.com/office/drawing/2014/main" id="{6773A71B-9566-4BD0-DFAB-148CE73E89CF}"/>
              </a:ext>
            </a:extLst>
          </p:cNvPr>
          <p:cNvGrpSpPr/>
          <p:nvPr/>
        </p:nvGrpSpPr>
        <p:grpSpPr>
          <a:xfrm>
            <a:off x="-46383" y="0"/>
            <a:ext cx="833144" cy="6405383"/>
            <a:chOff x="-2169520" y="-7126"/>
            <a:chExt cx="846462" cy="6507773"/>
          </a:xfrm>
        </p:grpSpPr>
        <p:sp>
          <p:nvSpPr>
            <p:cNvPr id="4" name="Round Single Corner of Rectangle 55">
              <a:extLst>
                <a:ext uri="{FF2B5EF4-FFF2-40B4-BE49-F238E27FC236}">
                  <a16:creationId xmlns:a16="http://schemas.microsoft.com/office/drawing/2014/main" id="{668FA634-C88B-48C7-1B8A-9483DEE2AFD1}"/>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 name="TextBox 4">
              <a:extLst>
                <a:ext uri="{FF2B5EF4-FFF2-40B4-BE49-F238E27FC236}">
                  <a16:creationId xmlns:a16="http://schemas.microsoft.com/office/drawing/2014/main" id="{1E5DFA5C-2A8E-7308-84F3-ADAEB20B6D13}"/>
                </a:ext>
              </a:extLst>
            </p:cNvPr>
            <p:cNvSpPr txBox="1"/>
            <p:nvPr/>
          </p:nvSpPr>
          <p:spPr>
            <a:xfrm rot="5400000">
              <a:off x="-4869482" y="3122249"/>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Mission statement</a:t>
              </a:r>
              <a:endParaRPr lang="en-US" sz="1575" dirty="0">
                <a:solidFill>
                  <a:srgbClr val="76C3FF"/>
                </a:solidFill>
                <a:latin typeface="Montserrat" pitchFamily="2" charset="77"/>
              </a:endParaRPr>
            </a:p>
          </p:txBody>
        </p:sp>
      </p:grpSp>
      <p:pic>
        <p:nvPicPr>
          <p:cNvPr id="6" name="Graphic 5">
            <a:extLst>
              <a:ext uri="{FF2B5EF4-FFF2-40B4-BE49-F238E27FC236}">
                <a16:creationId xmlns:a16="http://schemas.microsoft.com/office/drawing/2014/main" id="{044D0FB9-6C01-4241-9504-26936F20A84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375250"/>
            <a:ext cx="3538724" cy="3538724"/>
          </a:xfrm>
          <a:prstGeom prst="rect">
            <a:avLst/>
          </a:prstGeom>
        </p:spPr>
      </p:pic>
    </p:spTree>
    <p:extLst>
      <p:ext uri="{BB962C8B-B14F-4D97-AF65-F5344CB8AC3E}">
        <p14:creationId xmlns:p14="http://schemas.microsoft.com/office/powerpoint/2010/main" val="16072026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609316A9-990D-4EC3-A671-70EE5C1493A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110"/>
            <a:ext cx="15998828" cy="9010647"/>
            <a:chOff x="0" y="-8467"/>
            <a:chExt cx="12192000" cy="6866467"/>
          </a:xfrm>
        </p:grpSpPr>
        <p:cxnSp>
          <p:nvCxnSpPr>
            <p:cNvPr id="18" name="Straight Connector 17">
              <a:extLst>
                <a:ext uri="{FF2B5EF4-FFF2-40B4-BE49-F238E27FC236}">
                  <a16:creationId xmlns:a16="http://schemas.microsoft.com/office/drawing/2014/main" id="{9B0C6109-9159-49CA-AD7A-F9035539DB7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686F14F5-308C-4EB6-87AB-05DE9501B1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0" name="Rectangle 23">
              <a:extLst>
                <a:ext uri="{FF2B5EF4-FFF2-40B4-BE49-F238E27FC236}">
                  <a16:creationId xmlns:a16="http://schemas.microsoft.com/office/drawing/2014/main" id="{BA032363-A188-47C5-9D59-9B788809D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21" name="Rectangle 25">
              <a:extLst>
                <a:ext uri="{FF2B5EF4-FFF2-40B4-BE49-F238E27FC236}">
                  <a16:creationId xmlns:a16="http://schemas.microsoft.com/office/drawing/2014/main" id="{2C4077DF-6BB9-4069-AD28-6B1664EBB0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22" name="Isosceles Triangle 21">
              <a:extLst>
                <a:ext uri="{FF2B5EF4-FFF2-40B4-BE49-F238E27FC236}">
                  <a16:creationId xmlns:a16="http://schemas.microsoft.com/office/drawing/2014/main" id="{1D2B8B50-3419-41ED-9A9F-3CF9EEBBD3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23" name="Rectangle 27">
              <a:extLst>
                <a:ext uri="{FF2B5EF4-FFF2-40B4-BE49-F238E27FC236}">
                  <a16:creationId xmlns:a16="http://schemas.microsoft.com/office/drawing/2014/main" id="{5C640498-2E73-4FA2-BEB6-C3596A458C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24" name="Rectangle 28">
              <a:extLst>
                <a:ext uri="{FF2B5EF4-FFF2-40B4-BE49-F238E27FC236}">
                  <a16:creationId xmlns:a16="http://schemas.microsoft.com/office/drawing/2014/main" id="{3240EEFC-4112-4C39-A816-C815774F6D6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25" name="Rectangle 29">
              <a:extLst>
                <a:ext uri="{FF2B5EF4-FFF2-40B4-BE49-F238E27FC236}">
                  <a16:creationId xmlns:a16="http://schemas.microsoft.com/office/drawing/2014/main" id="{ADF362B0-03EA-4800-9FAA-9F128587E4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26" name="Isosceles Triangle 25">
              <a:extLst>
                <a:ext uri="{FF2B5EF4-FFF2-40B4-BE49-F238E27FC236}">
                  <a16:creationId xmlns:a16="http://schemas.microsoft.com/office/drawing/2014/main" id="{0BA84559-2F4C-4795-9246-4C563F942DB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27" name="Isosceles Triangle 26">
              <a:extLst>
                <a:ext uri="{FF2B5EF4-FFF2-40B4-BE49-F238E27FC236}">
                  <a16:creationId xmlns:a16="http://schemas.microsoft.com/office/drawing/2014/main" id="{FA77A1AA-CA47-4A91-A0A1-0A8CE31A98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grpSp>
      <p:sp>
        <p:nvSpPr>
          <p:cNvPr id="29" name="Rectangle 28">
            <a:extLst>
              <a:ext uri="{FF2B5EF4-FFF2-40B4-BE49-F238E27FC236}">
                <a16:creationId xmlns:a16="http://schemas.microsoft.com/office/drawing/2014/main" id="{03E8462A-FEBA-4848-81CC-3F8DA3E47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5994825" cy="899953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2109F83F-40FE-4DB3-84CC-09FB3340D0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110"/>
            <a:ext cx="15998823" cy="9010646"/>
            <a:chOff x="0" y="-8467"/>
            <a:chExt cx="12192000" cy="6866467"/>
          </a:xfrm>
        </p:grpSpPr>
        <p:cxnSp>
          <p:nvCxnSpPr>
            <p:cNvPr id="32" name="Straight Connector 31">
              <a:extLst>
                <a:ext uri="{FF2B5EF4-FFF2-40B4-BE49-F238E27FC236}">
                  <a16:creationId xmlns:a16="http://schemas.microsoft.com/office/drawing/2014/main" id="{1DE492D7-C3C3-48FF-80C8-37021EA0262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3" name="Rectangle 23">
              <a:extLst>
                <a:ext uri="{FF2B5EF4-FFF2-40B4-BE49-F238E27FC236}">
                  <a16:creationId xmlns:a16="http://schemas.microsoft.com/office/drawing/2014/main" id="{0B30FF97-2E9A-490A-AED2-90BA2E0EC1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34" name="Rectangle 25">
              <a:extLst>
                <a:ext uri="{FF2B5EF4-FFF2-40B4-BE49-F238E27FC236}">
                  <a16:creationId xmlns:a16="http://schemas.microsoft.com/office/drawing/2014/main" id="{B6D53C7D-A312-47B6-A66A-230A19CFAC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35" name="Isosceles Triangle 34">
              <a:extLst>
                <a:ext uri="{FF2B5EF4-FFF2-40B4-BE49-F238E27FC236}">
                  <a16:creationId xmlns:a16="http://schemas.microsoft.com/office/drawing/2014/main" id="{9329D58C-0D2E-4A2B-AD6A-9CEE506784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36" name="Rectangle 27">
              <a:extLst>
                <a:ext uri="{FF2B5EF4-FFF2-40B4-BE49-F238E27FC236}">
                  <a16:creationId xmlns:a16="http://schemas.microsoft.com/office/drawing/2014/main" id="{9D446EDE-C690-4461-8BF2-7634808FC8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37" name="Rectangle 28">
              <a:extLst>
                <a:ext uri="{FF2B5EF4-FFF2-40B4-BE49-F238E27FC236}">
                  <a16:creationId xmlns:a16="http://schemas.microsoft.com/office/drawing/2014/main" id="{323F3D34-6531-4AD7-A8C6-195A090281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38" name="Rectangle 29">
              <a:extLst>
                <a:ext uri="{FF2B5EF4-FFF2-40B4-BE49-F238E27FC236}">
                  <a16:creationId xmlns:a16="http://schemas.microsoft.com/office/drawing/2014/main" id="{B9B0AE3F-2350-435F-A9B0-C310BF8763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39" name="Isosceles Triangle 38">
              <a:extLst>
                <a:ext uri="{FF2B5EF4-FFF2-40B4-BE49-F238E27FC236}">
                  <a16:creationId xmlns:a16="http://schemas.microsoft.com/office/drawing/2014/main" id="{4EFA655C-9E50-4C14-A89E-AD7B648E4E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40" name="Isosceles Triangle 39">
              <a:extLst>
                <a:ext uri="{FF2B5EF4-FFF2-40B4-BE49-F238E27FC236}">
                  <a16:creationId xmlns:a16="http://schemas.microsoft.com/office/drawing/2014/main" id="{3E843863-7D25-4C01-9A17-E817CB6D99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grpSp>
      <p:sp>
        <p:nvSpPr>
          <p:cNvPr id="42" name="Rectangle 41">
            <a:extLst>
              <a:ext uri="{FF2B5EF4-FFF2-40B4-BE49-F238E27FC236}">
                <a16:creationId xmlns:a16="http://schemas.microsoft.com/office/drawing/2014/main" id="{7941F9B1-B01B-4A84-89D9-B169AEB4E4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954" y="629967"/>
            <a:ext cx="14746916" cy="7739602"/>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Icon&#10;&#10;Description automatically generated">
            <a:extLst>
              <a:ext uri="{FF2B5EF4-FFF2-40B4-BE49-F238E27FC236}">
                <a16:creationId xmlns:a16="http://schemas.microsoft.com/office/drawing/2014/main" id="{8E7335C5-0C00-21C0-BA18-A909CC574176}"/>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12" name="Group 11">
            <a:extLst>
              <a:ext uri="{FF2B5EF4-FFF2-40B4-BE49-F238E27FC236}">
                <a16:creationId xmlns:a16="http://schemas.microsoft.com/office/drawing/2014/main" id="{3151461C-F3DA-9AD9-A9C0-E674566C9F5F}"/>
              </a:ext>
            </a:extLst>
          </p:cNvPr>
          <p:cNvGrpSpPr/>
          <p:nvPr/>
        </p:nvGrpSpPr>
        <p:grpSpPr>
          <a:xfrm>
            <a:off x="492405" y="512629"/>
            <a:ext cx="15010013" cy="7963168"/>
            <a:chOff x="-46384" y="0"/>
            <a:chExt cx="15998825" cy="8417791"/>
          </a:xfrm>
        </p:grpSpPr>
        <p:pic>
          <p:nvPicPr>
            <p:cNvPr id="9" name="Picture 8">
              <a:extLst>
                <a:ext uri="{FF2B5EF4-FFF2-40B4-BE49-F238E27FC236}">
                  <a16:creationId xmlns:a16="http://schemas.microsoft.com/office/drawing/2014/main" id="{F19B0858-E512-6DA3-2C3D-37A8378DD7C7}"/>
                </a:ext>
              </a:extLst>
            </p:cNvPr>
            <p:cNvPicPr>
              <a:picLocks noChangeAspect="1"/>
            </p:cNvPicPr>
            <p:nvPr/>
          </p:nvPicPr>
          <p:blipFill>
            <a:blip r:embed="rId4"/>
            <a:stretch>
              <a:fillRect/>
            </a:stretch>
          </p:blipFill>
          <p:spPr>
            <a:xfrm>
              <a:off x="-46384" y="0"/>
              <a:ext cx="15998825" cy="8417791"/>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867F884A-6852-D689-01A9-0DAECEE157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0374" y="419533"/>
              <a:ext cx="4815778" cy="5597827"/>
            </a:xfrm>
            <a:prstGeom prst="rect">
              <a:avLst/>
            </a:prstGeom>
          </p:spPr>
        </p:pic>
      </p:grpSp>
      <p:sp>
        <p:nvSpPr>
          <p:cNvPr id="14" name="Rectangle 13">
            <a:extLst>
              <a:ext uri="{FF2B5EF4-FFF2-40B4-BE49-F238E27FC236}">
                <a16:creationId xmlns:a16="http://schemas.microsoft.com/office/drawing/2014/main" id="{4A72D32C-7363-77C8-728B-B9197211608B}"/>
              </a:ext>
            </a:extLst>
          </p:cNvPr>
          <p:cNvSpPr/>
          <p:nvPr/>
        </p:nvSpPr>
        <p:spPr>
          <a:xfrm>
            <a:off x="10226040" y="512629"/>
            <a:ext cx="1036320" cy="396875"/>
          </a:xfrm>
          <a:prstGeom prst="rect">
            <a:avLst/>
          </a:prstGeom>
          <a:noFill/>
          <a:ln w="76200">
            <a:solidFill>
              <a:schemeClr val="accent1">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p>
        </p:txBody>
      </p:sp>
    </p:spTree>
    <p:extLst>
      <p:ext uri="{BB962C8B-B14F-4D97-AF65-F5344CB8AC3E}">
        <p14:creationId xmlns:p14="http://schemas.microsoft.com/office/powerpoint/2010/main" val="965592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3158063" y="1503769"/>
            <a:ext cx="8602324" cy="5992002"/>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4103724" y="3462014"/>
            <a:ext cx="7180580"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It is in Preview!</a:t>
            </a:r>
          </a:p>
        </p:txBody>
      </p:sp>
    </p:spTree>
    <p:extLst>
      <p:ext uri="{BB962C8B-B14F-4D97-AF65-F5344CB8AC3E}">
        <p14:creationId xmlns:p14="http://schemas.microsoft.com/office/powerpoint/2010/main" val="26143736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41830"/>
            <a:ext cx="14573289" cy="9041367"/>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507379" y="-41830"/>
            <a:ext cx="7711843" cy="9235057"/>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0" y="-41829"/>
            <a:ext cx="833144" cy="6405383"/>
            <a:chOff x="-1252" y="260512"/>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2815398" y="3074658"/>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2701212" y="3389887"/>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Microsoft Copilot for Azure</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005354" y="3642911"/>
            <a:ext cx="6043192" cy="1200200"/>
          </a:xfrm>
          <a:prstGeom prst="rect">
            <a:avLst/>
          </a:prstGeom>
          <a:noFill/>
        </p:spPr>
        <p:txBody>
          <a:bodyPr wrap="square">
            <a:spAutoFit/>
          </a:bodyPr>
          <a:lstStyle/>
          <a:p>
            <a:pPr algn="ctr"/>
            <a:r>
              <a:rPr lang="en-US" sz="7199" dirty="0">
                <a:solidFill>
                  <a:schemeClr val="bg1"/>
                </a:solidFill>
              </a:rPr>
              <a:t>Limitations</a:t>
            </a:r>
            <a:endParaRPr lang="en-NZ" sz="7199" dirty="0">
              <a:solidFill>
                <a:schemeClr val="bg1"/>
              </a:solidFill>
            </a:endParaRPr>
          </a:p>
        </p:txBody>
      </p:sp>
      <p:sp>
        <p:nvSpPr>
          <p:cNvPr id="16" name="Rectangle: Rounded Corners 15">
            <a:extLst>
              <a:ext uri="{FF2B5EF4-FFF2-40B4-BE49-F238E27FC236}">
                <a16:creationId xmlns:a16="http://schemas.microsoft.com/office/drawing/2014/main" id="{C2395998-4FC5-5436-1D96-26236CAD66A5}"/>
              </a:ext>
            </a:extLst>
          </p:cNvPr>
          <p:cNvSpPr/>
          <p:nvPr/>
        </p:nvSpPr>
        <p:spPr>
          <a:xfrm>
            <a:off x="1105542" y="1363083"/>
            <a:ext cx="9002040" cy="1149167"/>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Ten questions per convo (5 convo per day per user)</a:t>
            </a:r>
            <a:endParaRPr lang="en-NZ" sz="3300" dirty="0"/>
          </a:p>
        </p:txBody>
      </p:sp>
      <p:sp>
        <p:nvSpPr>
          <p:cNvPr id="18" name="Rectangle: Rounded Corners 17">
            <a:extLst>
              <a:ext uri="{FF2B5EF4-FFF2-40B4-BE49-F238E27FC236}">
                <a16:creationId xmlns:a16="http://schemas.microsoft.com/office/drawing/2014/main" id="{47C5357F-0555-FF4D-A23E-149956C5BD60}"/>
              </a:ext>
            </a:extLst>
          </p:cNvPr>
          <p:cNvSpPr/>
          <p:nvPr/>
        </p:nvSpPr>
        <p:spPr>
          <a:xfrm>
            <a:off x="1077326" y="2757158"/>
            <a:ext cx="9037040" cy="64084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Some responses that use lists, limited to top 5</a:t>
            </a:r>
            <a:endParaRPr lang="en-NZ" sz="3300" dirty="0"/>
          </a:p>
        </p:txBody>
      </p:sp>
      <p:sp>
        <p:nvSpPr>
          <p:cNvPr id="2" name="Rectangle: Rounded Corners 1">
            <a:extLst>
              <a:ext uri="{FF2B5EF4-FFF2-40B4-BE49-F238E27FC236}">
                <a16:creationId xmlns:a16="http://schemas.microsoft.com/office/drawing/2014/main" id="{7CF774B2-673E-BD02-03FD-51F5A44CC7EA}"/>
              </a:ext>
            </a:extLst>
          </p:cNvPr>
          <p:cNvSpPr/>
          <p:nvPr/>
        </p:nvSpPr>
        <p:spPr>
          <a:xfrm>
            <a:off x="1077326" y="3655550"/>
            <a:ext cx="9037040" cy="115901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Some tasks, resource name won’t work, Resource ID required</a:t>
            </a:r>
            <a:endParaRPr lang="en-NZ" sz="3300" dirty="0"/>
          </a:p>
        </p:txBody>
      </p:sp>
      <p:sp>
        <p:nvSpPr>
          <p:cNvPr id="5" name="Rectangle: Rounded Corners 4">
            <a:extLst>
              <a:ext uri="{FF2B5EF4-FFF2-40B4-BE49-F238E27FC236}">
                <a16:creationId xmlns:a16="http://schemas.microsoft.com/office/drawing/2014/main" id="{E325B893-517C-DD03-B933-737FE47E0CA4}"/>
              </a:ext>
            </a:extLst>
          </p:cNvPr>
          <p:cNvSpPr/>
          <p:nvPr/>
        </p:nvSpPr>
        <p:spPr>
          <a:xfrm>
            <a:off x="1112325" y="5021451"/>
            <a:ext cx="9037040" cy="64084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Available in English only</a:t>
            </a:r>
            <a:endParaRPr lang="en-NZ" sz="3300" dirty="0"/>
          </a:p>
        </p:txBody>
      </p:sp>
      <p:sp>
        <p:nvSpPr>
          <p:cNvPr id="13" name="Rectangle: Rounded Corners 12">
            <a:extLst>
              <a:ext uri="{FF2B5EF4-FFF2-40B4-BE49-F238E27FC236}">
                <a16:creationId xmlns:a16="http://schemas.microsoft.com/office/drawing/2014/main" id="{3B6F3463-04DA-A1EF-C817-D909659188D7}"/>
              </a:ext>
            </a:extLst>
          </p:cNvPr>
          <p:cNvSpPr/>
          <p:nvPr/>
        </p:nvSpPr>
        <p:spPr>
          <a:xfrm>
            <a:off x="1123512" y="5960792"/>
            <a:ext cx="9037040" cy="64084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Cost management scope at Subscription</a:t>
            </a:r>
            <a:endParaRPr lang="en-NZ" sz="3300" dirty="0"/>
          </a:p>
        </p:txBody>
      </p:sp>
      <p:sp>
        <p:nvSpPr>
          <p:cNvPr id="14" name="Rectangle: Rounded Corners 13">
            <a:extLst>
              <a:ext uri="{FF2B5EF4-FFF2-40B4-BE49-F238E27FC236}">
                <a16:creationId xmlns:a16="http://schemas.microsoft.com/office/drawing/2014/main" id="{40C0C28F-CCB1-B75B-335A-EC8431F87BF9}"/>
              </a:ext>
            </a:extLst>
          </p:cNvPr>
          <p:cNvSpPr/>
          <p:nvPr/>
        </p:nvSpPr>
        <p:spPr>
          <a:xfrm>
            <a:off x="1112325" y="6835925"/>
            <a:ext cx="9037040" cy="64084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Limited number of skills</a:t>
            </a:r>
            <a:endParaRPr lang="en-NZ" sz="3300" dirty="0"/>
          </a:p>
        </p:txBody>
      </p:sp>
    </p:spTree>
    <p:extLst>
      <p:ext uri="{BB962C8B-B14F-4D97-AF65-F5344CB8AC3E}">
        <p14:creationId xmlns:p14="http://schemas.microsoft.com/office/powerpoint/2010/main" val="21203064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ight Arrow 66">
            <a:extLst>
              <a:ext uri="{FF2B5EF4-FFF2-40B4-BE49-F238E27FC236}">
                <a16:creationId xmlns:a16="http://schemas.microsoft.com/office/drawing/2014/main" id="{600A8415-CAAE-9904-4CC4-D8167825730C}"/>
              </a:ext>
            </a:extLst>
          </p:cNvPr>
          <p:cNvSpPr/>
          <p:nvPr/>
        </p:nvSpPr>
        <p:spPr>
          <a:xfrm>
            <a:off x="1961926" y="3475763"/>
            <a:ext cx="6214910" cy="1928039"/>
          </a:xfrm>
          <a:prstGeom prst="rightArrow">
            <a:avLst>
              <a:gd name="adj1" fmla="val 100000"/>
              <a:gd name="adj2" fmla="val 32002"/>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sp>
        <p:nvSpPr>
          <p:cNvPr id="29" name="Right Arrow 28">
            <a:extLst>
              <a:ext uri="{FF2B5EF4-FFF2-40B4-BE49-F238E27FC236}">
                <a16:creationId xmlns:a16="http://schemas.microsoft.com/office/drawing/2014/main" id="{C2EB7374-F1B6-6E79-E81A-401EF9E107B2}"/>
              </a:ext>
            </a:extLst>
          </p:cNvPr>
          <p:cNvSpPr/>
          <p:nvPr/>
        </p:nvSpPr>
        <p:spPr>
          <a:xfrm>
            <a:off x="38727" y="-5040"/>
            <a:ext cx="15193839" cy="9169108"/>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391773" y="-5040"/>
            <a:ext cx="7656773" cy="916910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389" y="0"/>
            <a:ext cx="833144" cy="6405381"/>
            <a:chOff x="-2169520" y="-7126"/>
            <a:chExt cx="846462" cy="6507771"/>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4869482" y="3122247"/>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Copilot Stack</a:t>
              </a:r>
            </a:p>
          </p:txBody>
        </p:sp>
      </p:grpSp>
      <p:pic>
        <p:nvPicPr>
          <p:cNvPr id="2050" name="Picture 2" descr="Copilot stack">
            <a:extLst>
              <a:ext uri="{FF2B5EF4-FFF2-40B4-BE49-F238E27FC236}">
                <a16:creationId xmlns:a16="http://schemas.microsoft.com/office/drawing/2014/main" id="{F48CE7E7-3D0E-543D-2520-51E3976934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2144" y="-5040"/>
            <a:ext cx="14674361" cy="9336092"/>
          </a:xfrm>
          <a:prstGeom prst="rect">
            <a:avLst/>
          </a:prstGeom>
          <a:noFill/>
          <a:extLst>
            <a:ext uri="{909E8E84-426E-40DD-AFC4-6F175D3DCCD1}">
              <a14:hiddenFill xmlns:a14="http://schemas.microsoft.com/office/drawing/2010/main">
                <a:solidFill>
                  <a:srgbClr val="FFFFFF"/>
                </a:solidFill>
              </a14:hiddenFill>
            </a:ext>
          </a:extLst>
        </p:spPr>
      </p:pic>
      <p:sp>
        <p:nvSpPr>
          <p:cNvPr id="14" name="Speech Bubble: Rectangle with Corners Rounded 13">
            <a:extLst>
              <a:ext uri="{FF2B5EF4-FFF2-40B4-BE49-F238E27FC236}">
                <a16:creationId xmlns:a16="http://schemas.microsoft.com/office/drawing/2014/main" id="{BEDE6127-15F9-5F45-A6F8-BCD1A4E847FA}"/>
              </a:ext>
            </a:extLst>
          </p:cNvPr>
          <p:cNvSpPr/>
          <p:nvPr/>
        </p:nvSpPr>
        <p:spPr>
          <a:xfrm>
            <a:off x="13327775" y="1657350"/>
            <a:ext cx="2935708" cy="657225"/>
          </a:xfrm>
          <a:prstGeom prst="wedgeRoundRectCallout">
            <a:avLst>
              <a:gd name="adj1" fmla="val -82642"/>
              <a:gd name="adj2" fmla="val 3043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Azure Copilot portal</a:t>
            </a:r>
            <a:endParaRPr lang="en-NZ" dirty="0"/>
          </a:p>
        </p:txBody>
      </p:sp>
      <p:sp>
        <p:nvSpPr>
          <p:cNvPr id="15" name="Speech Bubble: Rectangle with Corners Rounded 14">
            <a:extLst>
              <a:ext uri="{FF2B5EF4-FFF2-40B4-BE49-F238E27FC236}">
                <a16:creationId xmlns:a16="http://schemas.microsoft.com/office/drawing/2014/main" id="{6C0513A1-D691-4533-821C-C43206E9A073}"/>
              </a:ext>
            </a:extLst>
          </p:cNvPr>
          <p:cNvSpPr/>
          <p:nvPr/>
        </p:nvSpPr>
        <p:spPr>
          <a:xfrm>
            <a:off x="13112838" y="3485288"/>
            <a:ext cx="2935708" cy="657225"/>
          </a:xfrm>
          <a:prstGeom prst="wedgeRoundRectCallout">
            <a:avLst>
              <a:gd name="adj1" fmla="val -82642"/>
              <a:gd name="adj2" fmla="val 3043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Prompt and context</a:t>
            </a:r>
            <a:endParaRPr lang="en-NZ" dirty="0"/>
          </a:p>
        </p:txBody>
      </p:sp>
      <p:sp>
        <p:nvSpPr>
          <p:cNvPr id="16" name="Speech Bubble: Rectangle with Corners Rounded 15">
            <a:extLst>
              <a:ext uri="{FF2B5EF4-FFF2-40B4-BE49-F238E27FC236}">
                <a16:creationId xmlns:a16="http://schemas.microsoft.com/office/drawing/2014/main" id="{1796F23C-4AAD-0285-4825-527ABAAECDE7}"/>
              </a:ext>
            </a:extLst>
          </p:cNvPr>
          <p:cNvSpPr/>
          <p:nvPr/>
        </p:nvSpPr>
        <p:spPr>
          <a:xfrm>
            <a:off x="13024390" y="5082096"/>
            <a:ext cx="2935708" cy="947229"/>
          </a:xfrm>
          <a:prstGeom prst="wedgeRoundRectCallout">
            <a:avLst>
              <a:gd name="adj1" fmla="val -82642"/>
              <a:gd name="adj2" fmla="val 3043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RAG </a:t>
            </a:r>
          </a:p>
          <a:p>
            <a:pPr algn="ctr"/>
            <a:r>
              <a:rPr lang="en-US" dirty="0"/>
              <a:t>(Retrieval augmented generation)</a:t>
            </a:r>
            <a:endParaRPr lang="en-NZ" dirty="0"/>
          </a:p>
        </p:txBody>
      </p:sp>
      <p:sp>
        <p:nvSpPr>
          <p:cNvPr id="17" name="Speech Bubble: Rectangle with Corners Rounded 16">
            <a:extLst>
              <a:ext uri="{FF2B5EF4-FFF2-40B4-BE49-F238E27FC236}">
                <a16:creationId xmlns:a16="http://schemas.microsoft.com/office/drawing/2014/main" id="{30AFEFEE-933B-22FC-438A-7D40DF4C003F}"/>
              </a:ext>
            </a:extLst>
          </p:cNvPr>
          <p:cNvSpPr/>
          <p:nvPr/>
        </p:nvSpPr>
        <p:spPr>
          <a:xfrm>
            <a:off x="13024390" y="7159226"/>
            <a:ext cx="2935708" cy="947229"/>
          </a:xfrm>
          <a:prstGeom prst="wedgeRoundRectCallout">
            <a:avLst>
              <a:gd name="adj1" fmla="val -82642"/>
              <a:gd name="adj2" fmla="val 3043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Meta prompt and response</a:t>
            </a:r>
            <a:endParaRPr lang="en-NZ" dirty="0"/>
          </a:p>
        </p:txBody>
      </p:sp>
      <p:sp>
        <p:nvSpPr>
          <p:cNvPr id="18" name="Arrow: Curved Right 17">
            <a:extLst>
              <a:ext uri="{FF2B5EF4-FFF2-40B4-BE49-F238E27FC236}">
                <a16:creationId xmlns:a16="http://schemas.microsoft.com/office/drawing/2014/main" id="{3BF875A1-03BA-2449-6332-D15EABF04C68}"/>
              </a:ext>
            </a:extLst>
          </p:cNvPr>
          <p:cNvSpPr/>
          <p:nvPr/>
        </p:nvSpPr>
        <p:spPr>
          <a:xfrm flipV="1">
            <a:off x="7322063" y="757238"/>
            <a:ext cx="5915981" cy="7256463"/>
          </a:xfrm>
          <a:prstGeom prst="curvedRightArrow">
            <a:avLst>
              <a:gd name="adj1" fmla="val 13755"/>
              <a:gd name="adj2" fmla="val 44113"/>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Tree>
    <p:extLst>
      <p:ext uri="{BB962C8B-B14F-4D97-AF65-F5344CB8AC3E}">
        <p14:creationId xmlns:p14="http://schemas.microsoft.com/office/powerpoint/2010/main" val="397074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General Slide Layouts">
  <a:themeElements>
    <a:clrScheme name="Theta Scheme">
      <a:dk1>
        <a:sysClr val="windowText" lastClr="000000"/>
      </a:dk1>
      <a:lt1>
        <a:sysClr val="window" lastClr="FFFFFF"/>
      </a:lt1>
      <a:dk2>
        <a:srgbClr val="DE2F40"/>
      </a:dk2>
      <a:lt2>
        <a:srgbClr val="F2F2F2"/>
      </a:lt2>
      <a:accent1>
        <a:srgbClr val="333333"/>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ta Template(2020).potx" id="{68EB4D70-E72D-4DF3-AA53-9B2D6CE1A11D}" vid="{C15802B6-1701-4909-B78C-F16BDDAC31FD}"/>
    </a:ext>
  </a:extLst>
</a:theme>
</file>

<file path=ppt/theme/theme4.xml><?xml version="1.0" encoding="utf-8"?>
<a:theme xmlns:a="http://schemas.openxmlformats.org/drawingml/2006/main" name="1_GENESIS">
  <a:themeElements>
    <a:clrScheme name="Genesis Colours">
      <a:dk1>
        <a:srgbClr val="464958"/>
      </a:dk1>
      <a:lt1>
        <a:sysClr val="window" lastClr="FFFFFF"/>
      </a:lt1>
      <a:dk2>
        <a:srgbClr val="F58025"/>
      </a:dk2>
      <a:lt2>
        <a:srgbClr val="757783"/>
      </a:lt2>
      <a:accent1>
        <a:srgbClr val="F26526"/>
      </a:accent1>
      <a:accent2>
        <a:srgbClr val="A3A4AC"/>
      </a:accent2>
      <a:accent3>
        <a:srgbClr val="FFCD00"/>
      </a:accent3>
      <a:accent4>
        <a:srgbClr val="C7C8CD"/>
      </a:accent4>
      <a:accent5>
        <a:srgbClr val="DADBDE"/>
      </a:accent5>
      <a:accent6>
        <a:srgbClr val="E4E4E6"/>
      </a:accent6>
      <a:hlink>
        <a:srgbClr val="F7F7F7"/>
      </a:hlink>
      <a:folHlink>
        <a:srgbClr val="F7F7F7"/>
      </a:folHlink>
    </a:clrScheme>
    <a:fontScheme name="Genesis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is_ppt_template_16x9(widescreen)" id="{2FF83451-E1D0-4E3A-8CD8-8B664745ED6C}" vid="{F8A7ED0F-999A-44FE-AA28-37960F83328B}"/>
    </a:ext>
  </a:extLst>
</a:theme>
</file>

<file path=ppt/theme/theme5.xml><?xml version="1.0" encoding="utf-8"?>
<a:theme xmlns:a="http://schemas.openxmlformats.org/drawingml/2006/main" name="2_GENESIS">
  <a:themeElements>
    <a:clrScheme name="Genesis1">
      <a:dk1>
        <a:srgbClr val="464958"/>
      </a:dk1>
      <a:lt1>
        <a:sysClr val="window" lastClr="FFFFFF"/>
      </a:lt1>
      <a:dk2>
        <a:srgbClr val="F58025"/>
      </a:dk2>
      <a:lt2>
        <a:srgbClr val="757783"/>
      </a:lt2>
      <a:accent1>
        <a:srgbClr val="F26526"/>
      </a:accent1>
      <a:accent2>
        <a:srgbClr val="A3A4AC"/>
      </a:accent2>
      <a:accent3>
        <a:srgbClr val="FFCD00"/>
      </a:accent3>
      <a:accent4>
        <a:srgbClr val="C7C8CD"/>
      </a:accent4>
      <a:accent5>
        <a:srgbClr val="DADBDE"/>
      </a:accent5>
      <a:accent6>
        <a:srgbClr val="E4E4E6"/>
      </a:accent6>
      <a:hlink>
        <a:srgbClr val="F7F7F7"/>
      </a:hlink>
      <a:folHlink>
        <a:srgbClr val="F7F7F7"/>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is_ppt_template_16x9(widescreen)" id="{2FF83451-E1D0-4E3A-8CD8-8B664745ED6C}" vid="{C6DBCA38-C7E8-445D-86D2-B324D5415DA6}"/>
    </a:ext>
  </a:extLst>
</a:theme>
</file>

<file path=ppt/theme/theme6.xml><?xml version="1.0" encoding="utf-8"?>
<a:theme xmlns:a="http://schemas.openxmlformats.org/drawingml/2006/main" name="4_GENESIS">
  <a:themeElements>
    <a:clrScheme name="Genesis1">
      <a:dk1>
        <a:srgbClr val="464958"/>
      </a:dk1>
      <a:lt1>
        <a:sysClr val="window" lastClr="FFFFFF"/>
      </a:lt1>
      <a:dk2>
        <a:srgbClr val="F58025"/>
      </a:dk2>
      <a:lt2>
        <a:srgbClr val="757783"/>
      </a:lt2>
      <a:accent1>
        <a:srgbClr val="F26526"/>
      </a:accent1>
      <a:accent2>
        <a:srgbClr val="A3A4AC"/>
      </a:accent2>
      <a:accent3>
        <a:srgbClr val="FFCD00"/>
      </a:accent3>
      <a:accent4>
        <a:srgbClr val="C7C8CD"/>
      </a:accent4>
      <a:accent5>
        <a:srgbClr val="DADBDE"/>
      </a:accent5>
      <a:accent6>
        <a:srgbClr val="E4E4E6"/>
      </a:accent6>
      <a:hlink>
        <a:srgbClr val="F7F7F7"/>
      </a:hlink>
      <a:folHlink>
        <a:srgbClr val="F7F7F7"/>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is_ppt_template_16x9(widescreen)" id="{2FF83451-E1D0-4E3A-8CD8-8B664745ED6C}" vid="{01137478-6EA5-4E72-B659-EB0ACC97416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Facet</Template>
  <TotalTime>3504</TotalTime>
  <Words>1305</Words>
  <Application>Microsoft Office PowerPoint</Application>
  <PresentationFormat>Custom</PresentationFormat>
  <Paragraphs>219</Paragraphs>
  <Slides>18</Slides>
  <Notes>18</Notes>
  <HiddenSlides>0</HiddenSlides>
  <MMClips>0</MMClips>
  <ScaleCrop>false</ScaleCrop>
  <HeadingPairs>
    <vt:vector size="6" baseType="variant">
      <vt:variant>
        <vt:lpstr>Fonts Used</vt:lpstr>
      </vt:variant>
      <vt:variant>
        <vt:i4>16</vt:i4>
      </vt:variant>
      <vt:variant>
        <vt:lpstr>Theme</vt:lpstr>
      </vt:variant>
      <vt:variant>
        <vt:i4>6</vt:i4>
      </vt:variant>
      <vt:variant>
        <vt:lpstr>Slide Titles</vt:lpstr>
      </vt:variant>
      <vt:variant>
        <vt:i4>18</vt:i4>
      </vt:variant>
    </vt:vector>
  </HeadingPairs>
  <TitlesOfParts>
    <vt:vector size="40" baseType="lpstr">
      <vt:lpstr>Arial</vt:lpstr>
      <vt:lpstr>Calibri</vt:lpstr>
      <vt:lpstr>Circular Std Bold</vt:lpstr>
      <vt:lpstr>Consolas</vt:lpstr>
      <vt:lpstr>Montserrat</vt:lpstr>
      <vt:lpstr>Montserrat SemiBold</vt:lpstr>
      <vt:lpstr>Proxima Nova Cond</vt:lpstr>
      <vt:lpstr>Proxima Nova ExCn</vt:lpstr>
      <vt:lpstr>Segoe UI</vt:lpstr>
      <vt:lpstr>Segoe UI Semibold</vt:lpstr>
      <vt:lpstr>Söhne</vt:lpstr>
      <vt:lpstr>Tahoma</vt:lpstr>
      <vt:lpstr>Trebuchet MS</vt:lpstr>
      <vt:lpstr>var(--fontFamilyBase)</vt:lpstr>
      <vt:lpstr>Wingdings</vt:lpstr>
      <vt:lpstr>Wingdings 3</vt:lpstr>
      <vt:lpstr>5_Black Template</vt:lpstr>
      <vt:lpstr>Facet</vt:lpstr>
      <vt:lpstr>General Slide Layouts</vt:lpstr>
      <vt:lpstr>1_GENESIS</vt:lpstr>
      <vt:lpstr>2_GENESIS</vt:lpstr>
      <vt:lpstr>4_GENESIS</vt:lpstr>
      <vt:lpstr>Microsoft Copilot for Azure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 Applications of Azure</dc:title>
  <dc:creator>Luke Murray</dc:creator>
  <cp:keywords>Azure;Migration</cp:keywords>
  <cp:lastModifiedBy>Luke Murray</cp:lastModifiedBy>
  <cp:revision>83</cp:revision>
  <dcterms:created xsi:type="dcterms:W3CDTF">2022-04-26T22:49:53Z</dcterms:created>
  <dcterms:modified xsi:type="dcterms:W3CDTF">2024-01-22T19:06:58Z</dcterms:modified>
</cp:coreProperties>
</file>